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7" r:id="rId2"/>
    <p:sldMasterId id="2147483699" r:id="rId3"/>
  </p:sldMasterIdLst>
  <p:notesMasterIdLst>
    <p:notesMasterId r:id="rId46"/>
  </p:notesMasterIdLst>
  <p:handoutMasterIdLst>
    <p:handoutMasterId r:id="rId47"/>
  </p:handoutMasterIdLst>
  <p:sldIdLst>
    <p:sldId id="611" r:id="rId4"/>
    <p:sldId id="794" r:id="rId5"/>
    <p:sldId id="772" r:id="rId6"/>
    <p:sldId id="753" r:id="rId7"/>
    <p:sldId id="750" r:id="rId8"/>
    <p:sldId id="774" r:id="rId9"/>
    <p:sldId id="795" r:id="rId10"/>
    <p:sldId id="796" r:id="rId11"/>
    <p:sldId id="768" r:id="rId12"/>
    <p:sldId id="797" r:id="rId13"/>
    <p:sldId id="798" r:id="rId14"/>
    <p:sldId id="799" r:id="rId15"/>
    <p:sldId id="800" r:id="rId16"/>
    <p:sldId id="801" r:id="rId17"/>
    <p:sldId id="793" r:id="rId18"/>
    <p:sldId id="754" r:id="rId19"/>
    <p:sldId id="802" r:id="rId20"/>
    <p:sldId id="803" r:id="rId21"/>
    <p:sldId id="804" r:id="rId22"/>
    <p:sldId id="805" r:id="rId23"/>
    <p:sldId id="806" r:id="rId24"/>
    <p:sldId id="807" r:id="rId25"/>
    <p:sldId id="775" r:id="rId26"/>
    <p:sldId id="808" r:id="rId27"/>
    <p:sldId id="778" r:id="rId28"/>
    <p:sldId id="738" r:id="rId29"/>
    <p:sldId id="779" r:id="rId30"/>
    <p:sldId id="771" r:id="rId31"/>
    <p:sldId id="776" r:id="rId32"/>
    <p:sldId id="781" r:id="rId33"/>
    <p:sldId id="782" r:id="rId34"/>
    <p:sldId id="785" r:id="rId35"/>
    <p:sldId id="790" r:id="rId36"/>
    <p:sldId id="757" r:id="rId37"/>
    <p:sldId id="743" r:id="rId38"/>
    <p:sldId id="744" r:id="rId39"/>
    <p:sldId id="764" r:id="rId40"/>
    <p:sldId id="786" r:id="rId41"/>
    <p:sldId id="789" r:id="rId42"/>
    <p:sldId id="792" r:id="rId43"/>
    <p:sldId id="765" r:id="rId44"/>
    <p:sldId id="809" r:id="rId45"/>
  </p:sldIdLst>
  <p:sldSz cx="14630400" cy="8229600"/>
  <p:notesSz cx="6858000" cy="9144000"/>
  <p:defaultText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endan O'Hara" initials="" lastIdx="1" clrIdx="0"/>
  <p:cmAuthor id="1" name="Akamai Technologies"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396E12"/>
    <a:srgbClr val="003A5D"/>
    <a:srgbClr val="0099CC"/>
    <a:srgbClr val="0077B3"/>
    <a:srgbClr val="000000"/>
    <a:srgbClr val="0096D6"/>
    <a:srgbClr val="2196C6"/>
    <a:srgbClr val="FF9B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18088" autoAdjust="0"/>
    <p:restoredTop sz="66372" autoAdjust="0"/>
  </p:normalViewPr>
  <p:slideViewPr>
    <p:cSldViewPr>
      <p:cViewPr varScale="1">
        <p:scale>
          <a:sx n="60" d="100"/>
          <a:sy n="60" d="100"/>
        </p:scale>
        <p:origin x="-2520" y="-104"/>
      </p:cViewPr>
      <p:guideLst>
        <p:guide orient="horz" pos="858"/>
        <p:guide pos="4590"/>
        <p:guide pos="485"/>
        <p:guide pos="570"/>
        <p:guide pos="426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6" d="100"/>
        <a:sy n="4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interSettings" Target="printerSettings/printerSettings1.bin"/><Relationship Id="rId4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oleObject" Target="bos-mp3fe:Users:ljakober:Documents:Akamai:ION:whitepapers:RWD:RWD-perf-2013-results-edited-LJ.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stacked"/>
        <c:varyColors val="0"/>
        <c:ser>
          <c:idx val="0"/>
          <c:order val="0"/>
          <c:tx>
            <c:strRef>
              <c:f>'Totals Pivot'!$B$75</c:f>
              <c:strCache>
                <c:ptCount val="1"/>
                <c:pt idx="0">
                  <c:v>Other</c:v>
                </c:pt>
              </c:strCache>
            </c:strRef>
          </c:tx>
          <c:invertIfNegative val="0"/>
          <c:cat>
            <c:strRef>
              <c:f>'Totals Pivot'!$C$74:$F$74</c:f>
              <c:strCache>
                <c:ptCount val="4"/>
                <c:pt idx="0">
                  <c:v>320x480</c:v>
                </c:pt>
                <c:pt idx="1">
                  <c:v>640x960</c:v>
                </c:pt>
                <c:pt idx="2">
                  <c:v>1024x768</c:v>
                </c:pt>
                <c:pt idx="3">
                  <c:v>1600x1200</c:v>
                </c:pt>
              </c:strCache>
            </c:strRef>
          </c:cat>
          <c:val>
            <c:numRef>
              <c:f>'Totals Pivot'!$C$75:$F$75</c:f>
              <c:numCache>
                <c:formatCode>_(* #,##0_);_(* \(#,##0\);_(* "-"??_);_(@_)</c:formatCode>
                <c:ptCount val="4"/>
                <c:pt idx="0">
                  <c:v>138.630859375</c:v>
                </c:pt>
                <c:pt idx="1">
                  <c:v>139.0146484375</c:v>
                </c:pt>
                <c:pt idx="2">
                  <c:v>141.474609375</c:v>
                </c:pt>
                <c:pt idx="3" formatCode="0">
                  <c:v>142.12109375</c:v>
                </c:pt>
              </c:numCache>
            </c:numRef>
          </c:val>
        </c:ser>
        <c:ser>
          <c:idx val="1"/>
          <c:order val="1"/>
          <c:tx>
            <c:strRef>
              <c:f>'Totals Pivot'!$B$76</c:f>
              <c:strCache>
                <c:ptCount val="1"/>
                <c:pt idx="0">
                  <c:v>Image</c:v>
                </c:pt>
              </c:strCache>
            </c:strRef>
          </c:tx>
          <c:invertIfNegative val="0"/>
          <c:cat>
            <c:strRef>
              <c:f>'Totals Pivot'!$C$74:$F$74</c:f>
              <c:strCache>
                <c:ptCount val="4"/>
                <c:pt idx="0">
                  <c:v>320x480</c:v>
                </c:pt>
                <c:pt idx="1">
                  <c:v>640x960</c:v>
                </c:pt>
                <c:pt idx="2">
                  <c:v>1024x768</c:v>
                </c:pt>
                <c:pt idx="3">
                  <c:v>1600x1200</c:v>
                </c:pt>
              </c:strCache>
            </c:strRef>
          </c:cat>
          <c:val>
            <c:numRef>
              <c:f>'Totals Pivot'!$C$76:$F$76</c:f>
              <c:numCache>
                <c:formatCode>_(* #,##0_);_(* \(#,##0\);_(* "-"??_);_(@_)</c:formatCode>
                <c:ptCount val="4"/>
                <c:pt idx="0">
                  <c:v>726.4873046875</c:v>
                </c:pt>
                <c:pt idx="1">
                  <c:v>754.8496093749974</c:v>
                </c:pt>
                <c:pt idx="2">
                  <c:v>812.6572265624974</c:v>
                </c:pt>
                <c:pt idx="3" formatCode="0">
                  <c:v>817.9296875</c:v>
                </c:pt>
              </c:numCache>
            </c:numRef>
          </c:val>
        </c:ser>
        <c:ser>
          <c:idx val="2"/>
          <c:order val="2"/>
          <c:tx>
            <c:strRef>
              <c:f>'Totals Pivot'!$B$77</c:f>
              <c:strCache>
                <c:ptCount val="1"/>
                <c:pt idx="0">
                  <c:v>JS</c:v>
                </c:pt>
              </c:strCache>
            </c:strRef>
          </c:tx>
          <c:invertIfNegative val="0"/>
          <c:cat>
            <c:strRef>
              <c:f>'Totals Pivot'!$C$74:$F$74</c:f>
              <c:strCache>
                <c:ptCount val="4"/>
                <c:pt idx="0">
                  <c:v>320x480</c:v>
                </c:pt>
                <c:pt idx="1">
                  <c:v>640x960</c:v>
                </c:pt>
                <c:pt idx="2">
                  <c:v>1024x768</c:v>
                </c:pt>
                <c:pt idx="3">
                  <c:v>1600x1200</c:v>
                </c:pt>
              </c:strCache>
            </c:strRef>
          </c:cat>
          <c:val>
            <c:numRef>
              <c:f>'Totals Pivot'!$C$77:$F$77</c:f>
              <c:numCache>
                <c:formatCode>_(* #,##0_);_(* \(#,##0\);_(* "-"??_);_(@_)</c:formatCode>
                <c:ptCount val="4"/>
                <c:pt idx="0">
                  <c:v>121.3291015625</c:v>
                </c:pt>
                <c:pt idx="1">
                  <c:v>120.396484375</c:v>
                </c:pt>
                <c:pt idx="2">
                  <c:v>119.365234375</c:v>
                </c:pt>
                <c:pt idx="3" formatCode="0">
                  <c:v>121.9248046875</c:v>
                </c:pt>
              </c:numCache>
            </c:numRef>
          </c:val>
        </c:ser>
        <c:ser>
          <c:idx val="3"/>
          <c:order val="3"/>
          <c:tx>
            <c:strRef>
              <c:f>'Totals Pivot'!$B$78</c:f>
              <c:strCache>
                <c:ptCount val="1"/>
                <c:pt idx="0">
                  <c:v>CSS</c:v>
                </c:pt>
              </c:strCache>
            </c:strRef>
          </c:tx>
          <c:invertIfNegative val="0"/>
          <c:cat>
            <c:strRef>
              <c:f>'Totals Pivot'!$C$74:$F$74</c:f>
              <c:strCache>
                <c:ptCount val="4"/>
                <c:pt idx="0">
                  <c:v>320x480</c:v>
                </c:pt>
                <c:pt idx="1">
                  <c:v>640x960</c:v>
                </c:pt>
                <c:pt idx="2">
                  <c:v>1024x768</c:v>
                </c:pt>
                <c:pt idx="3">
                  <c:v>1600x1200</c:v>
                </c:pt>
              </c:strCache>
            </c:strRef>
          </c:cat>
          <c:val>
            <c:numRef>
              <c:f>'Totals Pivot'!$C$78:$F$78</c:f>
              <c:numCache>
                <c:formatCode>_(* #,##0_);_(* \(#,##0\);_(* "-"??_);_(@_)</c:formatCode>
                <c:ptCount val="4"/>
                <c:pt idx="0">
                  <c:v>86.47363281249733</c:v>
                </c:pt>
                <c:pt idx="1">
                  <c:v>85.3837890624981</c:v>
                </c:pt>
                <c:pt idx="2">
                  <c:v>85.20703125</c:v>
                </c:pt>
                <c:pt idx="3" formatCode="0">
                  <c:v>85.41796875</c:v>
                </c:pt>
              </c:numCache>
            </c:numRef>
          </c:val>
        </c:ser>
        <c:ser>
          <c:idx val="4"/>
          <c:order val="4"/>
          <c:tx>
            <c:strRef>
              <c:f>'Totals Pivot'!$B$79</c:f>
              <c:strCache>
                <c:ptCount val="1"/>
                <c:pt idx="0">
                  <c:v>HTML</c:v>
                </c:pt>
              </c:strCache>
            </c:strRef>
          </c:tx>
          <c:invertIfNegative val="0"/>
          <c:cat>
            <c:strRef>
              <c:f>'Totals Pivot'!$C$74:$F$74</c:f>
              <c:strCache>
                <c:ptCount val="4"/>
                <c:pt idx="0">
                  <c:v>320x480</c:v>
                </c:pt>
                <c:pt idx="1">
                  <c:v>640x960</c:v>
                </c:pt>
                <c:pt idx="2">
                  <c:v>1024x768</c:v>
                </c:pt>
                <c:pt idx="3">
                  <c:v>1600x1200</c:v>
                </c:pt>
              </c:strCache>
            </c:strRef>
          </c:cat>
          <c:val>
            <c:numRef>
              <c:f>'Totals Pivot'!$C$79:$F$79</c:f>
              <c:numCache>
                <c:formatCode>_(* #,##0_);_(* \(#,##0\);_(* "-"??_);_(@_)</c:formatCode>
                <c:ptCount val="4"/>
                <c:pt idx="0">
                  <c:v>26.90099993322656</c:v>
                </c:pt>
                <c:pt idx="1">
                  <c:v>29.37789832039607</c:v>
                </c:pt>
                <c:pt idx="2">
                  <c:v>32.222109291175</c:v>
                </c:pt>
                <c:pt idx="3" formatCode="0">
                  <c:v>35.08377226142466</c:v>
                </c:pt>
              </c:numCache>
            </c:numRef>
          </c:val>
        </c:ser>
        <c:dLbls>
          <c:showLegendKey val="0"/>
          <c:showVal val="0"/>
          <c:showCatName val="0"/>
          <c:showSerName val="0"/>
          <c:showPercent val="0"/>
          <c:showBubbleSize val="0"/>
        </c:dLbls>
        <c:gapWidth val="150"/>
        <c:overlap val="100"/>
        <c:axId val="2119809304"/>
        <c:axId val="2119815048"/>
      </c:barChart>
      <c:catAx>
        <c:axId val="2119809304"/>
        <c:scaling>
          <c:orientation val="minMax"/>
        </c:scaling>
        <c:delete val="0"/>
        <c:axPos val="b"/>
        <c:title>
          <c:tx>
            <c:rich>
              <a:bodyPr/>
              <a:lstStyle/>
              <a:p>
                <a:pPr>
                  <a:defRPr sz="1600"/>
                </a:pPr>
                <a:r>
                  <a:rPr lang="en-US" sz="1600"/>
                  <a:t>Resolution</a:t>
                </a:r>
              </a:p>
            </c:rich>
          </c:tx>
          <c:layout>
            <c:manualLayout>
              <c:xMode val="edge"/>
              <c:yMode val="edge"/>
              <c:x val="0.436398855495934"/>
              <c:y val="0.868204675618494"/>
            </c:manualLayout>
          </c:layout>
          <c:overlay val="0"/>
        </c:title>
        <c:numFmt formatCode="General" sourceLinked="0"/>
        <c:majorTickMark val="out"/>
        <c:minorTickMark val="none"/>
        <c:tickLblPos val="nextTo"/>
        <c:spPr>
          <a:ln w="38100" cmpd="sng"/>
        </c:spPr>
        <c:txPr>
          <a:bodyPr/>
          <a:lstStyle/>
          <a:p>
            <a:pPr>
              <a:defRPr sz="1400" b="1"/>
            </a:pPr>
            <a:endParaRPr lang="en-US"/>
          </a:p>
        </c:txPr>
        <c:crossAx val="2119815048"/>
        <c:crosses val="autoZero"/>
        <c:auto val="1"/>
        <c:lblAlgn val="ctr"/>
        <c:lblOffset val="100"/>
        <c:noMultiLvlLbl val="0"/>
      </c:catAx>
      <c:valAx>
        <c:axId val="2119815048"/>
        <c:scaling>
          <c:orientation val="minMax"/>
        </c:scaling>
        <c:delete val="0"/>
        <c:axPos val="l"/>
        <c:majorGridlines>
          <c:spPr>
            <a:ln>
              <a:solidFill>
                <a:schemeClr val="bg1">
                  <a:lumMod val="85000"/>
                </a:schemeClr>
              </a:solidFill>
            </a:ln>
          </c:spPr>
        </c:majorGridlines>
        <c:title>
          <c:tx>
            <c:rich>
              <a:bodyPr rot="-5400000" vert="horz"/>
              <a:lstStyle/>
              <a:p>
                <a:pPr>
                  <a:defRPr sz="1600"/>
                </a:pPr>
                <a:r>
                  <a:rPr lang="en-US" sz="1600"/>
                  <a:t>Kilobytes</a:t>
                </a:r>
              </a:p>
            </c:rich>
          </c:tx>
          <c:layout/>
          <c:overlay val="0"/>
        </c:title>
        <c:numFmt formatCode="_(* #,##0_);_(* \(#,##0\);_(* &quot;-&quot;??_);_(@_)" sourceLinked="1"/>
        <c:majorTickMark val="out"/>
        <c:minorTickMark val="none"/>
        <c:tickLblPos val="nextTo"/>
        <c:spPr>
          <a:ln w="38100" cmpd="sng"/>
        </c:spPr>
        <c:txPr>
          <a:bodyPr/>
          <a:lstStyle/>
          <a:p>
            <a:pPr>
              <a:defRPr sz="1200" b="1"/>
            </a:pPr>
            <a:endParaRPr lang="en-US"/>
          </a:p>
        </c:txPr>
        <c:crossAx val="2119809304"/>
        <c:crosses val="autoZero"/>
        <c:crossBetween val="between"/>
      </c:valAx>
    </c:plotArea>
    <c:legend>
      <c:legendPos val="r"/>
      <c:layout>
        <c:manualLayout>
          <c:xMode val="edge"/>
          <c:yMode val="edge"/>
          <c:x val="0.88116429172208"/>
          <c:y val="0.182336856845264"/>
          <c:w val="0.110153035525634"/>
          <c:h val="0.606798935196926"/>
        </c:manualLayout>
      </c:layout>
      <c:overlay val="0"/>
      <c:txPr>
        <a:bodyPr/>
        <a:lstStyle/>
        <a:p>
          <a:pPr>
            <a:defRPr sz="1200" b="1"/>
          </a:pPr>
          <a:endParaRPr lang="en-US"/>
        </a:p>
      </c:txPr>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E4CFAC5-8681-3C4A-8596-66406BBA4F96}" type="datetimeFigureOut">
              <a:rPr lang="en-US" smtClean="0"/>
              <a:t>12/3/15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597C43D-3C77-EC4E-8CBB-55A52858182D}" type="slidenum">
              <a:rPr lang="en-US" smtClean="0"/>
              <a:t>‹#›</a:t>
            </a:fld>
            <a:endParaRPr lang="en-US"/>
          </a:p>
        </p:txBody>
      </p:sp>
    </p:spTree>
    <p:extLst>
      <p:ext uri="{BB962C8B-B14F-4D97-AF65-F5344CB8AC3E}">
        <p14:creationId xmlns:p14="http://schemas.microsoft.com/office/powerpoint/2010/main" val="518195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E99016-F88A-4BD5-941D-B455B73AB02B}" type="datetimeFigureOut">
              <a:rPr lang="en-US" smtClean="0"/>
              <a:pPr/>
              <a:t>12/3/15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DC09F6-2038-456A-9430-D3278C72B9DD}" type="slidenum">
              <a:rPr lang="en-US" smtClean="0"/>
              <a:pPr/>
              <a:t>‹#›</a:t>
            </a:fld>
            <a:endParaRPr lang="en-US" dirty="0"/>
          </a:p>
        </p:txBody>
      </p:sp>
    </p:spTree>
    <p:extLst>
      <p:ext uri="{BB962C8B-B14F-4D97-AF65-F5344CB8AC3E}">
        <p14:creationId xmlns:p14="http://schemas.microsoft.com/office/powerpoint/2010/main" val="2414062692"/>
      </p:ext>
    </p:extLst>
  </p:cSld>
  <p:clrMap bg1="lt1" tx1="dk1" bg2="lt2" tx2="dk2" accent1="accent1" accent2="accent2" accent3="accent3" accent4="accent4" accent5="accent5" accent6="accent6" hlink="hlink" folHlink="folHlink"/>
  <p:notesStyle>
    <a:lvl1pPr marL="0" algn="l" defTabSz="1306221" rtl="0" eaLnBrk="1" latinLnBrk="0" hangingPunct="1">
      <a:defRPr sz="1800" kern="1200">
        <a:solidFill>
          <a:schemeClr val="tx1"/>
        </a:solidFill>
        <a:latin typeface="+mn-lt"/>
        <a:ea typeface="+mn-ea"/>
        <a:cs typeface="+mn-cs"/>
      </a:defRPr>
    </a:lvl1pPr>
    <a:lvl2pPr marL="653110" algn="l" defTabSz="1306221" rtl="0" eaLnBrk="1" latinLnBrk="0" hangingPunct="1">
      <a:defRPr sz="1800" kern="1200">
        <a:solidFill>
          <a:schemeClr val="tx1"/>
        </a:solidFill>
        <a:latin typeface="+mn-lt"/>
        <a:ea typeface="+mn-ea"/>
        <a:cs typeface="+mn-cs"/>
      </a:defRPr>
    </a:lvl2pPr>
    <a:lvl3pPr marL="1306221" algn="l" defTabSz="1306221" rtl="0" eaLnBrk="1" latinLnBrk="0" hangingPunct="1">
      <a:defRPr sz="1800" kern="1200">
        <a:solidFill>
          <a:schemeClr val="tx1"/>
        </a:solidFill>
        <a:latin typeface="+mn-lt"/>
        <a:ea typeface="+mn-ea"/>
        <a:cs typeface="+mn-cs"/>
      </a:defRPr>
    </a:lvl3pPr>
    <a:lvl4pPr marL="1959331" algn="l" defTabSz="1306221" rtl="0" eaLnBrk="1" latinLnBrk="0" hangingPunct="1">
      <a:defRPr sz="1800" kern="1200">
        <a:solidFill>
          <a:schemeClr val="tx1"/>
        </a:solidFill>
        <a:latin typeface="+mn-lt"/>
        <a:ea typeface="+mn-ea"/>
        <a:cs typeface="+mn-cs"/>
      </a:defRPr>
    </a:lvl4pPr>
    <a:lvl5pPr marL="2612442" algn="l" defTabSz="1306221" rtl="0" eaLnBrk="1" latinLnBrk="0" hangingPunct="1">
      <a:defRPr sz="1800" kern="1200">
        <a:solidFill>
          <a:schemeClr val="tx1"/>
        </a:solidFill>
        <a:latin typeface="+mn-lt"/>
        <a:ea typeface="+mn-ea"/>
        <a:cs typeface="+mn-cs"/>
      </a:defRPr>
    </a:lvl5pPr>
    <a:lvl6pPr marL="3265550" algn="l" defTabSz="1306221" rtl="0" eaLnBrk="1" latinLnBrk="0" hangingPunct="1">
      <a:defRPr sz="1800" kern="1200">
        <a:solidFill>
          <a:schemeClr val="tx1"/>
        </a:solidFill>
        <a:latin typeface="+mn-lt"/>
        <a:ea typeface="+mn-ea"/>
        <a:cs typeface="+mn-cs"/>
      </a:defRPr>
    </a:lvl6pPr>
    <a:lvl7pPr marL="3918661" algn="l" defTabSz="1306221" rtl="0" eaLnBrk="1" latinLnBrk="0" hangingPunct="1">
      <a:defRPr sz="1800" kern="1200">
        <a:solidFill>
          <a:schemeClr val="tx1"/>
        </a:solidFill>
        <a:latin typeface="+mn-lt"/>
        <a:ea typeface="+mn-ea"/>
        <a:cs typeface="+mn-cs"/>
      </a:defRPr>
    </a:lvl7pPr>
    <a:lvl8pPr marL="4571771" algn="l" defTabSz="1306221" rtl="0" eaLnBrk="1" latinLnBrk="0" hangingPunct="1">
      <a:defRPr sz="1800" kern="1200">
        <a:solidFill>
          <a:schemeClr val="tx1"/>
        </a:solidFill>
        <a:latin typeface="+mn-lt"/>
        <a:ea typeface="+mn-ea"/>
        <a:cs typeface="+mn-cs"/>
      </a:defRPr>
    </a:lvl8pPr>
    <a:lvl9pPr marL="5224882" algn="l" defTabSz="1306221"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afternoon folks and thank you for joining us on today</a:t>
            </a:r>
            <a:r>
              <a:rPr lang="en-US" baseline="0" dirty="0" smtClean="0"/>
              <a:t> for our</a:t>
            </a:r>
            <a:r>
              <a:rPr lang="en-US" dirty="0" smtClean="0"/>
              <a:t> webinar on the subject “Performance Matters”.  During the course of this webinar we’ll jointly learn about some of the trends and challenges in delivering</a:t>
            </a:r>
            <a:r>
              <a:rPr lang="en-US" baseline="0" dirty="0" smtClean="0"/>
              <a:t> performance over the web and what you can do to solve these challenges.</a:t>
            </a:r>
          </a:p>
          <a:p>
            <a:endParaRPr lang="en-US" baseline="0" dirty="0" smtClean="0"/>
          </a:p>
          <a:p>
            <a:r>
              <a:rPr lang="en-US" baseline="0" dirty="0" smtClean="0"/>
              <a:t>So without further ado, lets get straight into it !!!</a:t>
            </a:r>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1</a:t>
            </a:fld>
            <a:endParaRPr lang="en-US" dirty="0"/>
          </a:p>
        </p:txBody>
      </p:sp>
    </p:spTree>
    <p:extLst>
      <p:ext uri="{BB962C8B-B14F-4D97-AF65-F5344CB8AC3E}">
        <p14:creationId xmlns:p14="http://schemas.microsoft.com/office/powerpoint/2010/main" val="104081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Trying</a:t>
            </a:r>
            <a:r>
              <a:rPr lang="en-US" baseline="0" dirty="0" smtClean="0"/>
              <a:t> to find one we had not used in a webinar yet – so if you have a better image or stat that</a:t>
            </a:r>
            <a:r>
              <a:rPr lang="fr-FR" baseline="0" dirty="0" smtClean="0"/>
              <a:t>’</a:t>
            </a:r>
            <a:r>
              <a:rPr lang="en-US" baseline="0" dirty="0" smtClean="0"/>
              <a:t>s great </a:t>
            </a:r>
          </a:p>
          <a:p>
            <a:endParaRPr lang="en-US" baseline="0" dirty="0" smtClean="0"/>
          </a:p>
          <a:p>
            <a:r>
              <a:rPr lang="en-US" dirty="0" smtClean="0"/>
              <a:t>http://</a:t>
            </a:r>
            <a:r>
              <a:rPr lang="en-US" dirty="0" err="1" smtClean="0"/>
              <a:t>apmblog.dynatrace.com</a:t>
            </a:r>
            <a:r>
              <a:rPr lang="en-US" dirty="0" smtClean="0"/>
              <a:t>/2013/09/11/with-confidence-into-the-holiday-season-verifying-readiness-in-test-pre-production/</a:t>
            </a:r>
          </a:p>
          <a:p>
            <a:r>
              <a:rPr lang="en-US" dirty="0" smtClean="0"/>
              <a:t>http://</a:t>
            </a:r>
            <a:r>
              <a:rPr lang="en-US" dirty="0" err="1" smtClean="0"/>
              <a:t>cartrescuer.com</a:t>
            </a:r>
            <a:r>
              <a:rPr lang="en-US" dirty="0" smtClean="0"/>
              <a:t>/blog/2014/04/07/how-slow-load-times-can-impact-shopping-cart-abandonment/</a:t>
            </a:r>
          </a:p>
          <a:p>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14</a:t>
            </a:fld>
            <a:endParaRPr lang="en-US" dirty="0"/>
          </a:p>
        </p:txBody>
      </p:sp>
    </p:spTree>
    <p:extLst>
      <p:ext uri="{BB962C8B-B14F-4D97-AF65-F5344CB8AC3E}">
        <p14:creationId xmlns:p14="http://schemas.microsoft.com/office/powerpoint/2010/main" val="1805100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moving on the second set of findings from the survey “Mobile is now”</a:t>
            </a:r>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15</a:t>
            </a:fld>
            <a:endParaRPr lang="en-US" dirty="0"/>
          </a:p>
        </p:txBody>
      </p:sp>
    </p:spTree>
    <p:extLst>
      <p:ext uri="{BB962C8B-B14F-4D97-AF65-F5344CB8AC3E}">
        <p14:creationId xmlns:p14="http://schemas.microsoft.com/office/powerpoint/2010/main" val="973518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660400"/>
            <a:ext cx="5880100" cy="3306763"/>
          </a:xfrm>
        </p:spPr>
      </p:sp>
      <p:sp>
        <p:nvSpPr>
          <p:cNvPr id="3" name="Notes Placeholder 2"/>
          <p:cNvSpPr>
            <a:spLocks noGrp="1"/>
          </p:cNvSpPr>
          <p:nvPr>
            <p:ph type="body" idx="1"/>
          </p:nvPr>
        </p:nvSpPr>
        <p:spPr/>
        <p:txBody>
          <a:bodyPr/>
          <a:lstStyle/>
          <a:p>
            <a:r>
              <a:rPr lang="en-US" dirty="0" smtClean="0"/>
              <a:t>First of</a:t>
            </a:r>
            <a:r>
              <a:rPr lang="en-US" baseline="0" dirty="0" smtClean="0"/>
              <a:t> all – it should not come as a secret to anybody that EVERYONE loves mobile…the growth of smartphones and tablets is proof enough that our desires are not satisfied on this front.</a:t>
            </a:r>
          </a:p>
          <a:p>
            <a:endParaRPr lang="en-US" baseline="0" dirty="0" smtClean="0"/>
          </a:p>
          <a:p>
            <a:r>
              <a:rPr lang="en-US" baseline="0" dirty="0" smtClean="0"/>
              <a:t>Did you know that in India – 65% of internet traffic is from mobile devices?  That should give you some cause to think on why everybody is talking mobile apps and mobile web today.</a:t>
            </a:r>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7610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Jason – to address your concern, we can address slide 19</a:t>
            </a:r>
            <a:r>
              <a:rPr lang="en-US" baseline="0" dirty="0" smtClean="0"/>
              <a:t> in the </a:t>
            </a:r>
            <a:r>
              <a:rPr lang="en-US" baseline="0" dirty="0" err="1" smtClean="0"/>
              <a:t>powerpoint</a:t>
            </a:r>
            <a:r>
              <a:rPr lang="en-US" baseline="0" dirty="0" smtClean="0"/>
              <a:t> presentation (which I will send along to you). </a:t>
            </a:r>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20</a:t>
            </a:fld>
            <a:endParaRPr lang="en-US" dirty="0"/>
          </a:p>
        </p:txBody>
      </p:sp>
    </p:spTree>
    <p:extLst>
      <p:ext uri="{BB962C8B-B14F-4D97-AF65-F5344CB8AC3E}">
        <p14:creationId xmlns:p14="http://schemas.microsoft.com/office/powerpoint/2010/main" val="4282803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Reference point is s</a:t>
            </a:r>
            <a:r>
              <a:rPr lang="en-US" dirty="0" smtClean="0"/>
              <a:t>lide 21 in the </a:t>
            </a:r>
            <a:r>
              <a:rPr lang="en-US" dirty="0" err="1" smtClean="0"/>
              <a:t>powerpoint</a:t>
            </a:r>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21</a:t>
            </a:fld>
            <a:endParaRPr lang="en-US" dirty="0"/>
          </a:p>
        </p:txBody>
      </p:sp>
    </p:spTree>
    <p:extLst>
      <p:ext uri="{BB962C8B-B14F-4D97-AF65-F5344CB8AC3E}">
        <p14:creationId xmlns:p14="http://schemas.microsoft.com/office/powerpoint/2010/main" val="3861876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18K different form factors of Androids</a:t>
            </a:r>
          </a:p>
          <a:p>
            <a:r>
              <a:rPr lang="en-US" dirty="0" smtClean="0"/>
              <a:t>RWD helps to</a:t>
            </a:r>
            <a:r>
              <a:rPr lang="en-US" baseline="0" dirty="0" smtClean="0"/>
              <a:t> future proof site for new device form factors</a:t>
            </a:r>
          </a:p>
          <a:p>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22</a:t>
            </a:fld>
            <a:endParaRPr lang="en-US" dirty="0"/>
          </a:p>
        </p:txBody>
      </p:sp>
    </p:spTree>
    <p:extLst>
      <p:ext uri="{BB962C8B-B14F-4D97-AF65-F5344CB8AC3E}">
        <p14:creationId xmlns:p14="http://schemas.microsoft.com/office/powerpoint/2010/main" val="555199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6220" rtl="0" eaLnBrk="1" fontAlgn="auto" latinLnBrk="0" hangingPunct="1">
              <a:lnSpc>
                <a:spcPct val="100000"/>
              </a:lnSpc>
              <a:spcBef>
                <a:spcPts val="0"/>
              </a:spcBef>
              <a:spcAft>
                <a:spcPts val="0"/>
              </a:spcAft>
              <a:buClrTx/>
              <a:buSzTx/>
              <a:buFontTx/>
              <a:buNone/>
              <a:tabLst/>
              <a:defRPr/>
            </a:pPr>
            <a:r>
              <a:rPr lang="en-US" baseline="0" dirty="0" smtClean="0"/>
              <a:t>So, in summary the Global research shows Performance does matter !!! And if you want to engage shoppers and customers – Mobile is a must NOW !!!  </a:t>
            </a:r>
          </a:p>
          <a:p>
            <a:pPr marL="0" marR="0" indent="0" algn="l" defTabSz="130622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1306220" rtl="0" eaLnBrk="1" fontAlgn="auto" latinLnBrk="0" hangingPunct="1">
              <a:lnSpc>
                <a:spcPct val="100000"/>
              </a:lnSpc>
              <a:spcBef>
                <a:spcPts val="0"/>
              </a:spcBef>
              <a:spcAft>
                <a:spcPts val="0"/>
              </a:spcAft>
              <a:buClrTx/>
              <a:buSzTx/>
              <a:buFontTx/>
              <a:buNone/>
              <a:tabLst/>
              <a:defRPr/>
            </a:pPr>
            <a:r>
              <a:rPr lang="en-US" baseline="0" dirty="0" smtClean="0"/>
              <a:t>What then are the underlying challenges in doing this….lets dig a little deeper !!!</a:t>
            </a:r>
            <a:endParaRPr lang="en-US" dirty="0" smtClean="0"/>
          </a:p>
          <a:p>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23</a:t>
            </a:fld>
            <a:endParaRPr lang="en-US" dirty="0"/>
          </a:p>
        </p:txBody>
      </p:sp>
    </p:spTree>
    <p:extLst>
      <p:ext uri="{BB962C8B-B14F-4D97-AF65-F5344CB8AC3E}">
        <p14:creationId xmlns:p14="http://schemas.microsoft.com/office/powerpoint/2010/main" val="2502982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www.websiteoptimization.com</a:t>
            </a:r>
            <a:r>
              <a:rPr lang="en-US" dirty="0" smtClean="0"/>
              <a:t>/speed/tweak/average-web-page/     - Do we have similar data we could use that</a:t>
            </a:r>
            <a:r>
              <a:rPr lang="fr-FR" dirty="0" smtClean="0"/>
              <a:t>’</a:t>
            </a:r>
            <a:r>
              <a:rPr lang="en-US" dirty="0" smtClean="0"/>
              <a:t>s our own?</a:t>
            </a:r>
          </a:p>
          <a:p>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24</a:t>
            </a:fld>
            <a:endParaRPr lang="en-US" dirty="0"/>
          </a:p>
        </p:txBody>
      </p:sp>
    </p:spTree>
    <p:extLst>
      <p:ext uri="{BB962C8B-B14F-4D97-AF65-F5344CB8AC3E}">
        <p14:creationId xmlns:p14="http://schemas.microsoft.com/office/powerpoint/2010/main" val="1858730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457200" lvl="0" indent="-304800" rtl="0">
              <a:spcBef>
                <a:spcPts val="380"/>
              </a:spcBef>
              <a:buClr>
                <a:srgbClr val="000000"/>
              </a:buClr>
              <a:buSzPct val="100000"/>
              <a:buChar char="●"/>
            </a:pPr>
            <a:r>
              <a:rPr lang="en" sz="1200"/>
              <a:t>1.5 Trillion Images Daily (excludes favicon.ico! / includes Jpg/Png/gif)</a:t>
            </a:r>
          </a:p>
          <a:p>
            <a:pPr marL="457200" lvl="0" indent="-304800" rtl="0">
              <a:spcBef>
                <a:spcPts val="380"/>
              </a:spcBef>
              <a:buClr>
                <a:srgbClr val="000000"/>
              </a:buClr>
              <a:buSzPct val="100000"/>
              <a:buChar char="●"/>
            </a:pPr>
            <a:r>
              <a:rPr lang="en" sz="1200"/>
              <a:t>30% Growth YoY( up from 1.1 Trillion in 2014 )</a:t>
            </a:r>
          </a:p>
          <a:p>
            <a:pPr marL="457200" lvl="0" indent="-304800" rtl="0">
              <a:spcBef>
                <a:spcPts val="400"/>
              </a:spcBef>
              <a:buClr>
                <a:srgbClr val="000000"/>
              </a:buClr>
              <a:buSzPct val="100000"/>
              <a:buChar char="●"/>
            </a:pPr>
            <a:r>
              <a:rPr lang="en" sz="1200"/>
              <a:t>1.2 Billion images per day from Image Converter</a:t>
            </a:r>
          </a:p>
          <a:p>
            <a:pPr marL="914400" lvl="1" indent="-304800" rtl="0">
              <a:spcBef>
                <a:spcPts val="400"/>
              </a:spcBef>
              <a:buClr>
                <a:srgbClr val="000000"/>
              </a:buClr>
              <a:buSzPct val="100000"/>
              <a:buChar char="○"/>
            </a:pPr>
            <a:r>
              <a:rPr lang="en" sz="1200"/>
              <a:t>54% smaller, on average than original image</a:t>
            </a:r>
          </a:p>
          <a:p>
            <a:pPr marL="1371600" lvl="2" indent="-304800" rtl="0">
              <a:spcBef>
                <a:spcPts val="325"/>
              </a:spcBef>
              <a:buClr>
                <a:srgbClr val="000000"/>
              </a:buClr>
              <a:buSzPct val="100000"/>
              <a:buChar char="■"/>
            </a:pPr>
            <a:r>
              <a:rPr lang="en" sz="1200"/>
              <a:t>39 TeraBytes served each day</a:t>
            </a:r>
          </a:p>
          <a:p>
            <a:pPr marL="1371600" lvl="2" indent="-304800" rtl="0">
              <a:spcBef>
                <a:spcPts val="325"/>
              </a:spcBef>
              <a:buClr>
                <a:srgbClr val="000000"/>
              </a:buClr>
              <a:buSzPct val="100000"/>
              <a:buChar char="■"/>
            </a:pPr>
            <a:r>
              <a:rPr lang="en" sz="1200"/>
              <a:t>Could have been 99TB /day</a:t>
            </a:r>
          </a:p>
          <a:p>
            <a:pPr marL="1371600" lvl="2" indent="-304800" rtl="0">
              <a:spcBef>
                <a:spcPts val="325"/>
              </a:spcBef>
              <a:buClr>
                <a:srgbClr val="000000"/>
              </a:buClr>
              <a:buSzPct val="100000"/>
              <a:buChar char="■"/>
            </a:pPr>
            <a:r>
              <a:rPr lang="en" sz="1200"/>
              <a:t>Saving end users from downloading 60 TeraBytes each day</a:t>
            </a:r>
          </a:p>
          <a:p>
            <a:pPr marL="914400" lvl="1" indent="-304800" rtl="0">
              <a:spcBef>
                <a:spcPts val="400"/>
              </a:spcBef>
              <a:buClr>
                <a:srgbClr val="000000"/>
              </a:buClr>
              <a:buSzPct val="100000"/>
              <a:buChar char="○"/>
            </a:pPr>
            <a:r>
              <a:rPr lang="en" sz="1200"/>
              <a:t>Average transformed size is 31KB</a:t>
            </a:r>
          </a:p>
          <a:p>
            <a:pPr marL="457200" lvl="0" indent="-304800" rtl="0">
              <a:spcBef>
                <a:spcPts val="400"/>
              </a:spcBef>
              <a:buClr>
                <a:srgbClr val="000000"/>
              </a:buClr>
              <a:buSzPct val="100000"/>
              <a:buChar char="●"/>
            </a:pPr>
            <a:r>
              <a:rPr lang="en" sz="1200"/>
              <a:t>848 Million AIC transformations each day</a:t>
            </a:r>
          </a:p>
          <a:p>
            <a:pPr marL="914400" lvl="1" indent="-304800" rtl="0">
              <a:spcBef>
                <a:spcPts val="325"/>
              </a:spcBef>
              <a:buClr>
                <a:srgbClr val="000000"/>
              </a:buClr>
              <a:buSzPct val="100000"/>
              <a:buChar char="○"/>
            </a:pPr>
            <a:r>
              <a:rPr lang="en" sz="1200"/>
              <a:t>33% from mobile</a:t>
            </a:r>
          </a:p>
          <a:p>
            <a:pPr marL="914400" lvl="1" indent="-304800" rtl="0">
              <a:spcBef>
                <a:spcPts val="325"/>
              </a:spcBef>
              <a:buClr>
                <a:srgbClr val="000000"/>
              </a:buClr>
              <a:buSzPct val="100000"/>
              <a:buChar char="○"/>
            </a:pPr>
            <a:r>
              <a:rPr lang="en" sz="1200"/>
              <a:t>67% from desktops</a:t>
            </a:r>
          </a:p>
          <a:p>
            <a:pPr marL="914400" lvl="1" indent="-304800" rtl="0">
              <a:spcBef>
                <a:spcPts val="400"/>
              </a:spcBef>
              <a:buClr>
                <a:srgbClr val="000000"/>
              </a:buClr>
              <a:buSzPct val="100000"/>
              <a:buChar char="○"/>
            </a:pPr>
            <a:r>
              <a:rPr lang="en" sz="1200"/>
              <a:t>33% smaller file size than original </a:t>
            </a:r>
          </a:p>
          <a:p>
            <a:pPr marL="1371600" lvl="2" indent="-304800" rtl="0">
              <a:spcBef>
                <a:spcPts val="325"/>
              </a:spcBef>
              <a:buClr>
                <a:srgbClr val="000000"/>
              </a:buClr>
              <a:buSzPct val="100000"/>
              <a:buChar char="■"/>
            </a:pPr>
            <a:r>
              <a:rPr lang="en" sz="1200"/>
              <a:t>17 Terabytes of images served each day</a:t>
            </a:r>
          </a:p>
          <a:p>
            <a:pPr marL="1371600" lvl="2" indent="-304800" rtl="0">
              <a:spcBef>
                <a:spcPts val="325"/>
              </a:spcBef>
              <a:buClr>
                <a:srgbClr val="000000"/>
              </a:buClr>
              <a:buSzPct val="100000"/>
              <a:buChar char="■"/>
            </a:pPr>
            <a:r>
              <a:rPr lang="en" sz="1200"/>
              <a:t>Could have been 67 TB /day</a:t>
            </a:r>
          </a:p>
          <a:p>
            <a:pPr marL="1371600" lvl="2" indent="-304800" rtl="0">
              <a:spcBef>
                <a:spcPts val="325"/>
              </a:spcBef>
              <a:buClr>
                <a:srgbClr val="000000"/>
              </a:buClr>
              <a:buSzPct val="100000"/>
              <a:buChar char="■"/>
            </a:pPr>
            <a:r>
              <a:rPr lang="en" sz="1200"/>
              <a:t>Saving end users from downloading 49 TeraBytes each day</a:t>
            </a:r>
          </a:p>
          <a:p>
            <a:pPr marL="914400" lvl="1" indent="-304800" rtl="0">
              <a:spcBef>
                <a:spcPts val="400"/>
              </a:spcBef>
              <a:buClr>
                <a:srgbClr val="000000"/>
              </a:buClr>
              <a:buSzPct val="100000"/>
              <a:buChar char="○"/>
            </a:pPr>
            <a:r>
              <a:rPr lang="en" sz="1200"/>
              <a:t>Average transformed size is 13.7KB</a:t>
            </a:r>
          </a:p>
          <a:p>
            <a:pPr rtl="0">
              <a:spcBef>
                <a:spcPts val="400"/>
              </a:spcBef>
              <a:buNone/>
            </a:pPr>
            <a:endParaRPr sz="1200"/>
          </a:p>
          <a:p>
            <a:pPr rtl="0">
              <a:spcBef>
                <a:spcPts val="400"/>
              </a:spcBef>
              <a:buNone/>
            </a:pPr>
            <a:r>
              <a:rPr lang="en" sz="1200"/>
              <a:t>Source: Akamai Platform</a:t>
            </a:r>
          </a:p>
          <a:p>
            <a:pPr>
              <a:spcBef>
                <a:spcPts val="0"/>
              </a:spcBef>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26</a:t>
            </a:fld>
            <a:endParaRPr lang="en-US" dirty="0"/>
          </a:p>
        </p:txBody>
      </p:sp>
    </p:spTree>
    <p:extLst>
      <p:ext uri="{BB962C8B-B14F-4D97-AF65-F5344CB8AC3E}">
        <p14:creationId xmlns:p14="http://schemas.microsoft.com/office/powerpoint/2010/main" val="1412056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dirty="0" smtClean="0"/>
              <a:t>Talking</a:t>
            </a:r>
            <a:r>
              <a:rPr lang="en-US" sz="1600" baseline="0" dirty="0" smtClean="0"/>
              <a:t> points: </a:t>
            </a:r>
          </a:p>
          <a:p>
            <a:r>
              <a:rPr lang="en-US" sz="1600" dirty="0" smtClean="0"/>
              <a:t>You’re using Akamai every day, whether you’re downloading music, watching a video online, reading the news, checking Facebook, or buying a birthday present online.  </a:t>
            </a:r>
            <a:r>
              <a:rPr lang="en-US" sz="1600" u="sng" dirty="0" smtClean="0"/>
              <a:t>No one delivers more Web content than Akamai.</a:t>
            </a:r>
            <a:r>
              <a:rPr lang="en-US" sz="1600" dirty="0" smtClean="0"/>
              <a:t> In commerce specifically we have over 900 organizations -- including customers large and small using the Akamai platform.  Akamai has become the fundamental platform for running </a:t>
            </a:r>
            <a:r>
              <a:rPr lang="en-US" sz="1600" dirty="0" err="1" smtClean="0"/>
              <a:t>eCommerce</a:t>
            </a:r>
            <a:r>
              <a:rPr lang="en-US" sz="1600" dirty="0" smtClean="0"/>
              <a:t>. We are so PERVASIVE in retail that we:</a:t>
            </a:r>
          </a:p>
          <a:p>
            <a:pPr marL="285750" indent="-285750">
              <a:buFontTx/>
              <a:buChar char="-"/>
            </a:pPr>
            <a:r>
              <a:rPr lang="en-US" sz="1600" dirty="0" smtClean="0"/>
              <a:t>Deliver 40% of all online commerce</a:t>
            </a:r>
          </a:p>
          <a:p>
            <a:pPr marL="285750" indent="-285750">
              <a:buFontTx/>
              <a:buChar char="-"/>
            </a:pPr>
            <a:r>
              <a:rPr lang="en-US" sz="1600" dirty="0" smtClean="0"/>
              <a:t>Touch 99% of all online shoppers every single day.  </a:t>
            </a:r>
          </a:p>
          <a:p>
            <a:pPr marL="285750" indent="-285750">
              <a:buFontTx/>
              <a:buChar char="-"/>
            </a:pPr>
            <a:r>
              <a:rPr lang="en-US" sz="1600" dirty="0" smtClean="0"/>
              <a:t>In fact 39 of the Internet Retailer Top 40 are Akamai customers -- and we deliver 250 of the IR Top 500.  </a:t>
            </a:r>
          </a:p>
          <a:p>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2</a:t>
            </a:fld>
            <a:endParaRPr lang="en-US" dirty="0"/>
          </a:p>
        </p:txBody>
      </p:sp>
    </p:spTree>
    <p:extLst>
      <p:ext uri="{BB962C8B-B14F-4D97-AF65-F5344CB8AC3E}">
        <p14:creationId xmlns:p14="http://schemas.microsoft.com/office/powerpoint/2010/main" val="2372277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27</a:t>
            </a:fld>
            <a:endParaRPr lang="en-US" dirty="0"/>
          </a:p>
        </p:txBody>
      </p:sp>
    </p:spTree>
    <p:extLst>
      <p:ext uri="{BB962C8B-B14F-4D97-AF65-F5344CB8AC3E}">
        <p14:creationId xmlns:p14="http://schemas.microsoft.com/office/powerpoint/2010/main" val="1412056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3" name="Shape 28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b="0" i="0" u="none" strike="noStrike" cap="none" baseline="0">
              <a:solidFill>
                <a:schemeClr val="dk1"/>
              </a:solidFill>
              <a:latin typeface="Calibri"/>
              <a:ea typeface="Calibri"/>
              <a:cs typeface="Calibri"/>
              <a:sym typeface="Calibri"/>
            </a:endParaRPr>
          </a:p>
        </p:txBody>
      </p:sp>
      <p:sp>
        <p:nvSpPr>
          <p:cNvPr id="284" name="Shape 28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31</a:t>
            </a:fld>
            <a:endParaRPr lang="en"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416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34</a:t>
            </a:fld>
            <a:endParaRPr lang="en-US" dirty="0"/>
          </a:p>
        </p:txBody>
      </p:sp>
    </p:spTree>
    <p:extLst>
      <p:ext uri="{BB962C8B-B14F-4D97-AF65-F5344CB8AC3E}">
        <p14:creationId xmlns:p14="http://schemas.microsoft.com/office/powerpoint/2010/main" val="973518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35</a:t>
            </a:fld>
            <a:endParaRPr lang="en-US" dirty="0"/>
          </a:p>
        </p:txBody>
      </p:sp>
    </p:spTree>
    <p:extLst>
      <p:ext uri="{BB962C8B-B14F-4D97-AF65-F5344CB8AC3E}">
        <p14:creationId xmlns:p14="http://schemas.microsoft.com/office/powerpoint/2010/main" val="2065250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buFont typeface="+mj-lt"/>
              <a:buAutoNum type="arabicPeriod"/>
            </a:pPr>
            <a:r>
              <a:rPr lang="en-US" sz="1100" dirty="0" smtClean="0"/>
              <a:t>http://</a:t>
            </a:r>
            <a:r>
              <a:rPr lang="en-US" sz="1100" dirty="0" err="1" smtClean="0"/>
              <a:t>mashable.com</a:t>
            </a:r>
            <a:r>
              <a:rPr lang="en-US" sz="1100" dirty="0" smtClean="0"/>
              <a:t>/2012/05/15/cost-of-a-cyberattack-100000-per-hour-for-most-retailers-report/   - DO WE HAVE NEWER STAT TO USE HERE NOT</a:t>
            </a:r>
            <a:r>
              <a:rPr lang="en-US" sz="1100" baseline="0" dirty="0" smtClean="0"/>
              <a:t> BASED ON ATTACKS </a:t>
            </a:r>
            <a:endParaRPr lang="en-US" sz="1100" dirty="0" smtClean="0"/>
          </a:p>
          <a:p>
            <a:pPr marL="457200" lvl="0" indent="-457200">
              <a:buFont typeface="+mj-lt"/>
              <a:buAutoNum type="arabicPeriod"/>
            </a:pPr>
            <a:r>
              <a:rPr lang="en-US" sz="1100" dirty="0" smtClean="0"/>
              <a:t>http://</a:t>
            </a:r>
            <a:r>
              <a:rPr lang="en-US" sz="1100" dirty="0" err="1" smtClean="0"/>
              <a:t>www.computerweekly.com</a:t>
            </a:r>
            <a:r>
              <a:rPr lang="en-US" sz="1100" dirty="0" smtClean="0"/>
              <a:t>/news/2240237932/Retail-technology-useless-without-back-end-support-says-John-Lewis</a:t>
            </a:r>
          </a:p>
          <a:p>
            <a:pPr marL="457200" lvl="0" indent="-457200">
              <a:buFont typeface="+mj-lt"/>
              <a:buAutoNum type="arabicPeriod"/>
            </a:pPr>
            <a:r>
              <a:rPr lang="en-US" dirty="0" smtClean="0"/>
              <a:t>http://</a:t>
            </a:r>
            <a:r>
              <a:rPr lang="en-US" dirty="0" err="1" smtClean="0"/>
              <a:t>www.wired.com</a:t>
            </a:r>
            <a:r>
              <a:rPr lang="en-US" dirty="0" smtClean="0"/>
              <a:t>/2012/12/invest-in-uptime-to-avoid-the-nightmare-before-</a:t>
            </a:r>
            <a:r>
              <a:rPr lang="en-US" dirty="0" err="1" smtClean="0"/>
              <a:t>christmas</a:t>
            </a:r>
            <a:r>
              <a:rPr lang="en-US" dirty="0" smtClean="0"/>
              <a:t>/</a:t>
            </a:r>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37</a:t>
            </a:fld>
            <a:endParaRPr lang="en-US" dirty="0"/>
          </a:p>
        </p:txBody>
      </p:sp>
    </p:spTree>
    <p:extLst>
      <p:ext uri="{BB962C8B-B14F-4D97-AF65-F5344CB8AC3E}">
        <p14:creationId xmlns:p14="http://schemas.microsoft.com/office/powerpoint/2010/main" val="1578744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 Akamai has been leading the charge in helping simplify the task of optimizing and accelerating images for responsive web sites. The Gilt group used Akamai in their effort to replace an existing </a:t>
            </a:r>
            <a:r>
              <a:rPr lang="en-US" dirty="0" err="1" smtClean="0"/>
              <a:t>m.site</a:t>
            </a:r>
            <a:r>
              <a:rPr lang="en-US" dirty="0" smtClean="0"/>
              <a:t> and move to a responsive website. Using Image Convertor, they were able to dynamically optimize their images for mobile delivery and reduce page size by half in the process. The resulting improvement in site performance helped them improve their mobile conversions by 2x.</a:t>
            </a:r>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40</a:t>
            </a:fld>
            <a:endParaRPr lang="en-US" dirty="0"/>
          </a:p>
        </p:txBody>
      </p:sp>
    </p:spTree>
    <p:extLst>
      <p:ext uri="{BB962C8B-B14F-4D97-AF65-F5344CB8AC3E}">
        <p14:creationId xmlns:p14="http://schemas.microsoft.com/office/powerpoint/2010/main" val="85394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41</a:t>
            </a:fld>
            <a:endParaRPr lang="en-US" dirty="0"/>
          </a:p>
        </p:txBody>
      </p:sp>
    </p:spTree>
    <p:extLst>
      <p:ext uri="{BB962C8B-B14F-4D97-AF65-F5344CB8AC3E}">
        <p14:creationId xmlns:p14="http://schemas.microsoft.com/office/powerpoint/2010/main" val="973518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1"/>
            <a:ext cx="5486400" cy="4114800"/>
          </a:xfrm>
          <a:prstGeom prst="rect">
            <a:avLst/>
          </a:prstGeom>
        </p:spPr>
        <p:txBody>
          <a:bodyPr lIns="91432" tIns="45716" rIns="91432" bIns="45716"/>
          <a:lstStyle/>
          <a:p>
            <a:endParaRPr lang="en-US" dirty="0" smtClean="0"/>
          </a:p>
        </p:txBody>
      </p:sp>
      <p:sp>
        <p:nvSpPr>
          <p:cNvPr id="4" name="Slide Number Placeholder 3"/>
          <p:cNvSpPr>
            <a:spLocks noGrp="1"/>
          </p:cNvSpPr>
          <p:nvPr>
            <p:ph type="sldNum" sz="quarter" idx="10"/>
          </p:nvPr>
        </p:nvSpPr>
        <p:spPr>
          <a:xfrm>
            <a:off x="3884613" y="8685214"/>
            <a:ext cx="2971800" cy="457200"/>
          </a:xfrm>
          <a:prstGeom prst="rect">
            <a:avLst/>
          </a:prstGeom>
        </p:spPr>
        <p:txBody>
          <a:bodyPr lIns="91432" tIns="45716" rIns="91432" bIns="45716"/>
          <a:lstStyle/>
          <a:p>
            <a:fld id="{7FDC09F6-2038-456A-9430-D3278C72B9DD}" type="slidenum">
              <a:rPr lang="en-US" smtClean="0"/>
              <a:pPr/>
              <a:t>42</a:t>
            </a:fld>
            <a:endParaRPr lang="en-US" dirty="0"/>
          </a:p>
        </p:txBody>
      </p:sp>
    </p:spTree>
    <p:extLst>
      <p:ext uri="{BB962C8B-B14F-4D97-AF65-F5344CB8AC3E}">
        <p14:creationId xmlns:p14="http://schemas.microsoft.com/office/powerpoint/2010/main" val="3784062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 begin by introducing myself.  I am Srinivas Padmanabharao and I</a:t>
            </a:r>
            <a:r>
              <a:rPr lang="en-US" baseline="0" dirty="0" smtClean="0"/>
              <a:t> am a part of APJ team of Akamai Technologies.  I am based in Bangalore.</a:t>
            </a:r>
          </a:p>
          <a:p>
            <a:endParaRPr lang="en-US" baseline="0" dirty="0" smtClean="0"/>
          </a:p>
          <a:p>
            <a:r>
              <a:rPr lang="en-US" baseline="0" dirty="0" smtClean="0"/>
              <a:t>Over the course of today’s webcast, I want to share with you four topics of information.  </a:t>
            </a:r>
          </a:p>
          <a:p>
            <a:endParaRPr lang="en-US" baseline="0" dirty="0" smtClean="0"/>
          </a:p>
          <a:p>
            <a:r>
              <a:rPr lang="en-US" baseline="0" dirty="0" smtClean="0"/>
              <a:t>First, I will share with you the findings from a recent Global survey we did to understand consumer </a:t>
            </a:r>
            <a:r>
              <a:rPr lang="en-US" baseline="0" dirty="0" err="1" smtClean="0"/>
              <a:t>behaviour</a:t>
            </a:r>
            <a:r>
              <a:rPr lang="en-US" baseline="0" dirty="0" smtClean="0"/>
              <a:t> and expectations from their web experiences.  </a:t>
            </a:r>
          </a:p>
          <a:p>
            <a:endParaRPr lang="en-US" baseline="0" dirty="0" smtClean="0"/>
          </a:p>
          <a:p>
            <a:r>
              <a:rPr lang="en-US" baseline="0" dirty="0" smtClean="0"/>
              <a:t>Second we’ll discuss what some of the underlying challenges are for organizations trying to deliver good experiences on the web…and that is pretty much everybody today, because the internet is a critical channel for business interactions – whether it be for commerce, customer support, brand building or enterprise productivity applications.</a:t>
            </a:r>
          </a:p>
          <a:p>
            <a:endParaRPr lang="en-US" dirty="0" smtClean="0"/>
          </a:p>
          <a:p>
            <a:r>
              <a:rPr lang="en-US" dirty="0" smtClean="0"/>
              <a:t>Third, I’ll share with you some ideas and thoughts on what we at</a:t>
            </a:r>
            <a:r>
              <a:rPr lang="en-US" baseline="0" dirty="0" smtClean="0"/>
              <a:t> Akamai, jointly with our partners </a:t>
            </a:r>
            <a:r>
              <a:rPr lang="en-US" baseline="0" dirty="0" err="1" smtClean="0"/>
              <a:t>Sify</a:t>
            </a:r>
            <a:r>
              <a:rPr lang="en-US" baseline="0" dirty="0" smtClean="0"/>
              <a:t>, offer to help you overcome these challenges as you plan your digital strategies for 2016.</a:t>
            </a:r>
          </a:p>
          <a:p>
            <a:endParaRPr lang="en-US" baseline="0" dirty="0" smtClean="0"/>
          </a:p>
          <a:p>
            <a:r>
              <a:rPr lang="en-US" baseline="0" dirty="0" smtClean="0"/>
              <a:t>Lastly, I’ll share some success stories of customers using some of these solutions and their experiences.</a:t>
            </a:r>
          </a:p>
          <a:p>
            <a:endParaRPr lang="en-US" baseline="0" dirty="0" smtClean="0"/>
          </a:p>
          <a:p>
            <a:r>
              <a:rPr lang="en-US" baseline="0" dirty="0" smtClean="0"/>
              <a:t>So lets get started !!!</a:t>
            </a:r>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3</a:t>
            </a:fld>
            <a:endParaRPr lang="en-US" dirty="0"/>
          </a:p>
        </p:txBody>
      </p:sp>
    </p:spTree>
    <p:extLst>
      <p:ext uri="{BB962C8B-B14F-4D97-AF65-F5344CB8AC3E}">
        <p14:creationId xmlns:p14="http://schemas.microsoft.com/office/powerpoint/2010/main" val="514298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to set the context for</a:t>
            </a:r>
            <a:r>
              <a:rPr lang="en-US" baseline="0" dirty="0" smtClean="0"/>
              <a:t> the market research we did … look at this picture.  Do you recognize this? &lt;pause&gt;  I don’t. &lt;pause&gt;  That is because, today nobody accesses the internet this way, not to mention works at an office this way.  This was yesterday.</a:t>
            </a:r>
          </a:p>
          <a:p>
            <a:endParaRPr lang="en-US" baseline="0" dirty="0" smtClean="0"/>
          </a:p>
          <a:p>
            <a:r>
              <a:rPr lang="en-US" baseline="0" dirty="0" smtClean="0"/>
              <a:t>How do we do it today?</a:t>
            </a:r>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4</a:t>
            </a:fld>
            <a:endParaRPr lang="en-US" dirty="0"/>
          </a:p>
        </p:txBody>
      </p:sp>
    </p:spTree>
    <p:extLst>
      <p:ext uri="{BB962C8B-B14F-4D97-AF65-F5344CB8AC3E}">
        <p14:creationId xmlns:p14="http://schemas.microsoft.com/office/powerpoint/2010/main" val="671688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673100"/>
            <a:ext cx="5984875" cy="3367088"/>
          </a:xfrm>
        </p:spPr>
      </p:sp>
      <p:sp>
        <p:nvSpPr>
          <p:cNvPr id="3" name="Notes Placeholder 2"/>
          <p:cNvSpPr>
            <a:spLocks noGrp="1"/>
          </p:cNvSpPr>
          <p:nvPr>
            <p:ph type="body" idx="1"/>
          </p:nvPr>
        </p:nvSpPr>
        <p:spPr/>
        <p:txBody>
          <a:bodyPr/>
          <a:lstStyle/>
          <a:p>
            <a:r>
              <a:rPr lang="en-US" dirty="0" smtClean="0"/>
              <a:t>This is a more representative of how we access the</a:t>
            </a:r>
            <a:r>
              <a:rPr lang="en-US" baseline="0" dirty="0" smtClean="0"/>
              <a:t> internet and conduct business &amp; pleasure today.  In airplanes, in coffee shops, in our bed, at the station, etc.  &lt;Click&gt;</a:t>
            </a:r>
          </a:p>
          <a:p>
            <a:r>
              <a:rPr lang="en-US" baseline="0" dirty="0" smtClean="0"/>
              <a:t>The web is today situational.  What that means is that consumers expect p</a:t>
            </a:r>
            <a:r>
              <a:rPr lang="en-US" dirty="0" smtClean="0"/>
              <a:t>redictable Experiences in Unpredictable Conditions at</a:t>
            </a:r>
            <a:r>
              <a:rPr lang="en-US" baseline="0" dirty="0" smtClean="0"/>
              <a:t> all times of the day and night and their use of the web is fragmented into moments.  And your challenge as an organization is to deliver a consistently good experience at ALL those moments.</a:t>
            </a:r>
          </a:p>
        </p:txBody>
      </p:sp>
      <p:sp>
        <p:nvSpPr>
          <p:cNvPr id="4" name="Slide Number Placeholder 3"/>
          <p:cNvSpPr>
            <a:spLocks noGrp="1"/>
          </p:cNvSpPr>
          <p:nvPr>
            <p:ph type="sldNum" sz="quarter" idx="10"/>
          </p:nvPr>
        </p:nvSpPr>
        <p:spPr/>
        <p:txBody>
          <a:bodyPr/>
          <a:lstStyle/>
          <a:p>
            <a:fld id="{7FDC09F6-2038-456A-9430-D3278C72B9DD}" type="slidenum">
              <a:rPr lang="en-US" smtClean="0">
                <a:solidFill>
                  <a:prstClr val="black"/>
                </a:solidFill>
                <a:latin typeface="Calibri"/>
              </a:rPr>
              <a:pPr/>
              <a:t>5</a:t>
            </a:fld>
            <a:endParaRPr lang="en-US" dirty="0">
              <a:solidFill>
                <a:prstClr val="black"/>
              </a:solidFill>
              <a:latin typeface="Calibri"/>
            </a:endParaRPr>
          </a:p>
        </p:txBody>
      </p:sp>
    </p:spTree>
    <p:extLst>
      <p:ext uri="{BB962C8B-B14F-4D97-AF65-F5344CB8AC3E}">
        <p14:creationId xmlns:p14="http://schemas.microsoft.com/office/powerpoint/2010/main" val="1577418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 that context, let me take you through what we found in our Global research on consumer </a:t>
            </a:r>
            <a:r>
              <a:rPr lang="en-US" baseline="0" dirty="0" err="1" smtClean="0"/>
              <a:t>behaviour</a:t>
            </a:r>
            <a:r>
              <a:rPr lang="en-US" baseline="0" dirty="0" smtClean="0"/>
              <a:t> and expectations.</a:t>
            </a:r>
            <a:endParaRPr lang="en-US" dirty="0" smtClean="0"/>
          </a:p>
          <a:p>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6</a:t>
            </a:fld>
            <a:endParaRPr lang="en-US" dirty="0"/>
          </a:p>
        </p:txBody>
      </p:sp>
    </p:spTree>
    <p:extLst>
      <p:ext uri="{BB962C8B-B14F-4D97-AF65-F5344CB8AC3E}">
        <p14:creationId xmlns:p14="http://schemas.microsoft.com/office/powerpoint/2010/main" val="3632188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6388"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In 2014, Akamai commissioned leading market research company TNS to conduct a follow up study identifying </a:t>
            </a:r>
            <a:r>
              <a:rPr lang="en-US" sz="1100" b="1" kern="1200" dirty="0" smtClean="0">
                <a:solidFill>
                  <a:schemeClr val="tx1"/>
                </a:solidFill>
                <a:effectLst/>
                <a:latin typeface="+mn-lt"/>
                <a:ea typeface="+mn-ea"/>
                <a:cs typeface="+mn-cs"/>
              </a:rPr>
              <a:t>growth insights, preferences, trends in device usage and the impact of performance among financial services, and e-commerce consumers across the globe.</a:t>
            </a:r>
            <a:endParaRPr lang="en-US" sz="11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7</a:t>
            </a:fld>
            <a:endParaRPr lang="en-US" dirty="0"/>
          </a:p>
        </p:txBody>
      </p:sp>
    </p:spTree>
    <p:extLst>
      <p:ext uri="{BB962C8B-B14F-4D97-AF65-F5344CB8AC3E}">
        <p14:creationId xmlns:p14="http://schemas.microsoft.com/office/powerpoint/2010/main" val="973518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8</a:t>
            </a:fld>
            <a:endParaRPr lang="en-US" dirty="0"/>
          </a:p>
        </p:txBody>
      </p:sp>
    </p:spTree>
    <p:extLst>
      <p:ext uri="{BB962C8B-B14F-4D97-AF65-F5344CB8AC3E}">
        <p14:creationId xmlns:p14="http://schemas.microsoft.com/office/powerpoint/2010/main" val="973518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6220" rtl="0" eaLnBrk="1" fontAlgn="auto" latinLnBrk="0" hangingPunct="1">
              <a:lnSpc>
                <a:spcPct val="100000"/>
              </a:lnSpc>
              <a:spcBef>
                <a:spcPts val="0"/>
              </a:spcBef>
              <a:spcAft>
                <a:spcPts val="0"/>
              </a:spcAft>
              <a:buClrTx/>
              <a:buSzTx/>
              <a:buFontTx/>
              <a:buNone/>
              <a:tabLst/>
              <a:defRPr/>
            </a:pPr>
            <a:r>
              <a:rPr lang="en-US" dirty="0" smtClean="0"/>
              <a:t>We tried to answer the questions of “How important</a:t>
            </a:r>
            <a:r>
              <a:rPr lang="en-US" baseline="0" dirty="0" smtClean="0"/>
              <a:t> is performance?” and “Is the mobile revolution here?” through the course of our survey  and t</a:t>
            </a:r>
            <a:r>
              <a:rPr lang="en-US" dirty="0" smtClean="0"/>
              <a:t>he findings from our survey can be summarized along two key dimensions….#1 “Yes” Performance</a:t>
            </a:r>
            <a:r>
              <a:rPr lang="en-US" baseline="0" dirty="0" smtClean="0"/>
              <a:t> does matter &amp; #2 “Yes” Mobile is now.  And over these two themes we picked up about 9 key insights that I will now share with you.</a:t>
            </a:r>
            <a:endParaRPr lang="en-US" dirty="0" smtClean="0"/>
          </a:p>
          <a:p>
            <a:r>
              <a:rPr lang="en-US" dirty="0" smtClean="0"/>
              <a:t>&lt;Click&gt;</a:t>
            </a:r>
          </a:p>
          <a:p>
            <a:r>
              <a:rPr lang="en-US" dirty="0" smtClean="0"/>
              <a:t>Let us start by looking at the importance</a:t>
            </a:r>
            <a:r>
              <a:rPr lang="en-US" baseline="0" dirty="0" smtClean="0"/>
              <a:t> of performance</a:t>
            </a:r>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9</a:t>
            </a:fld>
            <a:endParaRPr lang="en-US" dirty="0"/>
          </a:p>
        </p:txBody>
      </p:sp>
    </p:spTree>
    <p:extLst>
      <p:ext uri="{BB962C8B-B14F-4D97-AF65-F5344CB8AC3E}">
        <p14:creationId xmlns:p14="http://schemas.microsoft.com/office/powerpoint/2010/main" val="973518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87070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435766"/>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
    <p:spTree>
      <p:nvGrpSpPr>
        <p:cNvPr id="1" name=""/>
        <p:cNvGrpSpPr/>
        <p:nvPr/>
      </p:nvGrpSpPr>
      <p:grpSpPr>
        <a:xfrm>
          <a:off x="0" y="0"/>
          <a:ext cx="0" cy="0"/>
          <a:chOff x="0" y="0"/>
          <a:chExt cx="0" cy="0"/>
        </a:xfrm>
      </p:grpSpPr>
      <p:sp>
        <p:nvSpPr>
          <p:cNvPr id="3" name="Rectangle 2"/>
          <p:cNvSpPr/>
          <p:nvPr userDrawn="1"/>
        </p:nvSpPr>
        <p:spPr bwMode="auto">
          <a:xfrm>
            <a:off x="2" y="292102"/>
            <a:ext cx="1295400" cy="812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4" name="Rectangle 3"/>
          <p:cNvSpPr/>
          <p:nvPr userDrawn="1"/>
        </p:nvSpPr>
        <p:spPr bwMode="auto">
          <a:xfrm>
            <a:off x="12556364" y="292102"/>
            <a:ext cx="1655534" cy="812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291629958"/>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731520" y="7627621"/>
            <a:ext cx="3413760" cy="438150"/>
          </a:xfrm>
          <a:prstGeom prst="rect">
            <a:avLst/>
          </a:prstGeom>
        </p:spPr>
        <p:txBody>
          <a:bodyPr lIns="130622" tIns="65310" rIns="130622" bIns="65310"/>
          <a:lstStyle/>
          <a:p>
            <a:fld id="{496F94BE-BA74-9145-8670-360B24A3950C}" type="datetimeFigureOut">
              <a:rPr lang="en-US" smtClean="0"/>
              <a:t>12/3/15</a:t>
            </a:fld>
            <a:endParaRPr lang="en-US" dirty="0"/>
          </a:p>
        </p:txBody>
      </p:sp>
      <p:sp>
        <p:nvSpPr>
          <p:cNvPr id="4" name="Footer Placeholder 3"/>
          <p:cNvSpPr>
            <a:spLocks noGrp="1"/>
          </p:cNvSpPr>
          <p:nvPr>
            <p:ph type="ftr" sz="quarter" idx="11"/>
          </p:nvPr>
        </p:nvSpPr>
        <p:spPr>
          <a:xfrm>
            <a:off x="4998720" y="7627621"/>
            <a:ext cx="4632960" cy="438150"/>
          </a:xfrm>
          <a:prstGeom prst="rect">
            <a:avLst/>
          </a:prstGeom>
        </p:spPr>
        <p:txBody>
          <a:bodyPr lIns="130622" tIns="65310" rIns="130622" bIns="65310"/>
          <a:lstStyle/>
          <a:p>
            <a:endParaRPr lang="en-US" dirty="0"/>
          </a:p>
        </p:txBody>
      </p:sp>
      <p:sp>
        <p:nvSpPr>
          <p:cNvPr id="5" name="Slide Number Placeholder 4"/>
          <p:cNvSpPr>
            <a:spLocks noGrp="1"/>
          </p:cNvSpPr>
          <p:nvPr>
            <p:ph type="sldNum" sz="quarter" idx="12"/>
          </p:nvPr>
        </p:nvSpPr>
        <p:spPr>
          <a:xfrm>
            <a:off x="10485120" y="7627621"/>
            <a:ext cx="3413760" cy="438150"/>
          </a:xfrm>
          <a:prstGeom prst="rect">
            <a:avLst/>
          </a:prstGeom>
        </p:spPr>
        <p:txBody>
          <a:bodyPr lIns="130622" tIns="65310" rIns="130622" bIns="65310"/>
          <a:lstStyle/>
          <a:p>
            <a:fld id="{8C201E55-6981-114D-81BD-3C1ECDF17158}" type="slidenum">
              <a:rPr lang="en-US" smtClean="0"/>
              <a:t>‹#›</a:t>
            </a:fld>
            <a:endParaRPr lang="en-US" dirty="0"/>
          </a:p>
        </p:txBody>
      </p:sp>
    </p:spTree>
    <p:extLst>
      <p:ext uri="{BB962C8B-B14F-4D97-AF65-F5344CB8AC3E}">
        <p14:creationId xmlns:p14="http://schemas.microsoft.com/office/powerpoint/2010/main" val="2639422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62302B-78CE-9B40-8704-E7F8CBB2A3BC}" type="datetimeFigureOut">
              <a:rPr lang="en-US" smtClean="0">
                <a:solidFill>
                  <a:prstClr val="black">
                    <a:tint val="75000"/>
                  </a:prstClr>
                </a:solidFill>
              </a:rPr>
              <a:pPr/>
              <a:t>12/3/15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E34EB26-01E0-7140-AA81-1CA9EAE2470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0912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62302B-78CE-9B40-8704-E7F8CBB2A3BC}" type="datetimeFigureOut">
              <a:rPr lang="en-US" smtClean="0">
                <a:solidFill>
                  <a:prstClr val="black">
                    <a:tint val="75000"/>
                  </a:prstClr>
                </a:solidFill>
              </a:rPr>
              <a:pPr/>
              <a:t>12/3/15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E34EB26-01E0-7140-AA81-1CA9EAE2470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1406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8E1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758414" y="1554486"/>
            <a:ext cx="6461760" cy="5796917"/>
          </a:xfrm>
        </p:spPr>
        <p:txBody>
          <a:bodyPr/>
          <a:lstStyle>
            <a:lvl1pPr>
              <a:defRPr sz="3000">
                <a:solidFill>
                  <a:srgbClr val="595959"/>
                </a:solidFill>
              </a:defRPr>
            </a:lvl1pPr>
            <a:lvl2pPr>
              <a:defRPr sz="2600">
                <a:solidFill>
                  <a:srgbClr val="595959"/>
                </a:solidFill>
              </a:defRPr>
            </a:lvl2pPr>
            <a:lvl3pPr marL="403658" indent="170082">
              <a:defRPr sz="2600">
                <a:solidFill>
                  <a:srgbClr val="595959"/>
                </a:solidFill>
              </a:defRPr>
            </a:lvl3pPr>
            <a:lvl4pPr marL="818656" indent="158742">
              <a:tabLst/>
              <a:defRPr sz="2600">
                <a:solidFill>
                  <a:srgbClr val="595959"/>
                </a:solidFill>
              </a:defRPr>
            </a:lvl4pPr>
            <a:lvl5pPr marL="1222315" indent="167813">
              <a:tabLst/>
              <a:defRPr sz="2600">
                <a:solidFill>
                  <a:srgbClr val="595959"/>
                </a:solidFill>
              </a:defRPr>
            </a:lvl5pPr>
            <a:lvl6pPr>
              <a:defRPr sz="2600"/>
            </a:lvl6pPr>
            <a:lvl7pPr>
              <a:defRPr sz="2600"/>
            </a:lvl7pPr>
            <a:lvl8pPr>
              <a:defRPr sz="2600"/>
            </a:lvl8pPr>
            <a:lvl9pPr>
              <a:defRPr sz="2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7315200" y="1554486"/>
            <a:ext cx="6461760" cy="5796917"/>
          </a:xfrm>
        </p:spPr>
        <p:txBody>
          <a:bodyPr/>
          <a:lstStyle>
            <a:lvl1pPr>
              <a:defRPr sz="3000">
                <a:solidFill>
                  <a:srgbClr val="595959"/>
                </a:solidFill>
              </a:defRPr>
            </a:lvl1pPr>
            <a:lvl2pPr>
              <a:defRPr sz="2600">
                <a:solidFill>
                  <a:srgbClr val="595959"/>
                </a:solidFill>
              </a:defRPr>
            </a:lvl2pPr>
            <a:lvl3pPr marL="403658" indent="170082">
              <a:defRPr sz="2600">
                <a:solidFill>
                  <a:srgbClr val="595959"/>
                </a:solidFill>
              </a:defRPr>
            </a:lvl3pPr>
            <a:lvl4pPr marL="818656" indent="158742">
              <a:tabLst/>
              <a:defRPr sz="2600">
                <a:solidFill>
                  <a:srgbClr val="595959"/>
                </a:solidFill>
              </a:defRPr>
            </a:lvl4pPr>
            <a:lvl5pPr marL="1222315" indent="167813">
              <a:tabLst/>
              <a:defRPr sz="2600">
                <a:solidFill>
                  <a:srgbClr val="595959"/>
                </a:solidFill>
              </a:defRPr>
            </a:lvl5pPr>
            <a:lvl6pPr>
              <a:defRPr sz="2600"/>
            </a:lvl6pPr>
            <a:lvl7pPr>
              <a:defRPr sz="2600"/>
            </a:lvl7pPr>
            <a:lvl8pPr>
              <a:defRPr sz="2600"/>
            </a:lvl8pPr>
            <a:lvl9pPr>
              <a:defRPr sz="2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3502665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mage">
    <p:spTree>
      <p:nvGrpSpPr>
        <p:cNvPr id="1" name=""/>
        <p:cNvGrpSpPr/>
        <p:nvPr/>
      </p:nvGrpSpPr>
      <p:grpSpPr>
        <a:xfrm>
          <a:off x="0" y="0"/>
          <a:ext cx="0" cy="0"/>
          <a:chOff x="0" y="0"/>
          <a:chExt cx="0" cy="0"/>
        </a:xfrm>
      </p:grpSpPr>
      <p:sp>
        <p:nvSpPr>
          <p:cNvPr id="3" name="Rectangle 2"/>
          <p:cNvSpPr/>
          <p:nvPr userDrawn="1"/>
        </p:nvSpPr>
        <p:spPr bwMode="auto">
          <a:xfrm>
            <a:off x="2" y="292102"/>
            <a:ext cx="1295400" cy="812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4" name="Rectangle 3"/>
          <p:cNvSpPr/>
          <p:nvPr userDrawn="1"/>
        </p:nvSpPr>
        <p:spPr bwMode="auto">
          <a:xfrm>
            <a:off x="12556364" y="292102"/>
            <a:ext cx="1655534" cy="812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597713800"/>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0" name="Title 9"/>
          <p:cNvSpPr>
            <a:spLocks noGrp="1"/>
          </p:cNvSpPr>
          <p:nvPr>
            <p:ph type="title"/>
          </p:nvPr>
        </p:nvSpPr>
        <p:spPr>
          <a:xfrm>
            <a:off x="646498" y="5410207"/>
            <a:ext cx="13346018" cy="624341"/>
          </a:xfrm>
          <a:noFill/>
        </p:spPr>
        <p:txBody>
          <a:bodyPr wrap="square" anchor="ctr">
            <a:spAutoFit/>
          </a:bodyPr>
          <a:lstStyle>
            <a:lvl1pPr marL="0" indent="0" algn="ctr" defTabSz="685800">
              <a:defRPr sz="3200">
                <a:solidFill>
                  <a:srgbClr val="F79646"/>
                </a:solidFill>
              </a:defRPr>
            </a:lvl1pPr>
          </a:lstStyle>
          <a:p>
            <a:r>
              <a:rPr lang="en-US" dirty="0" smtClean="0"/>
              <a:t>Click to edit Master title style</a:t>
            </a:r>
            <a:endParaRPr lang="en-US" dirty="0"/>
          </a:p>
        </p:txBody>
      </p:sp>
      <p:sp>
        <p:nvSpPr>
          <p:cNvPr id="14" name="Text Placeholder 13"/>
          <p:cNvSpPr>
            <a:spLocks noGrp="1"/>
          </p:cNvSpPr>
          <p:nvPr>
            <p:ph type="body" sz="quarter" idx="10"/>
          </p:nvPr>
        </p:nvSpPr>
        <p:spPr>
          <a:xfrm>
            <a:off x="638104" y="6013645"/>
            <a:ext cx="13362806" cy="451984"/>
          </a:xfrm>
          <a:noFill/>
        </p:spPr>
        <p:txBody>
          <a:bodyPr wrap="square" anchor="ctr">
            <a:spAutoFit/>
          </a:bodyPr>
          <a:lstStyle>
            <a:lvl1pPr marL="0" indent="0" algn="ctr">
              <a:defRPr sz="2100">
                <a:solidFill>
                  <a:srgbClr val="595959"/>
                </a:solidFill>
              </a:defRPr>
            </a:lvl1pPr>
          </a:lstStyle>
          <a:p>
            <a:pPr lvl="0"/>
            <a:r>
              <a:rPr lang="en-US" dirty="0" smtClean="0"/>
              <a:t>Click to edit Master text styles</a:t>
            </a: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982204" y="304804"/>
            <a:ext cx="4455934" cy="1634382"/>
          </a:xfrm>
          <a:prstGeom prst="rect">
            <a:avLst/>
          </a:prstGeom>
        </p:spPr>
      </p:pic>
    </p:spTree>
    <p:extLst>
      <p:ext uri="{BB962C8B-B14F-4D97-AF65-F5344CB8AC3E}">
        <p14:creationId xmlns:p14="http://schemas.microsoft.com/office/powerpoint/2010/main" val="21838418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rgbClr val="595959"/>
                </a:solidFill>
              </a:defRPr>
            </a:lvl1pPr>
            <a:lvl2pPr>
              <a:defRPr sz="2600">
                <a:solidFill>
                  <a:srgbClr val="595959"/>
                </a:solidFill>
              </a:defRPr>
            </a:lvl2pPr>
            <a:lvl3pPr marL="403658" indent="170082">
              <a:defRPr sz="2600">
                <a:solidFill>
                  <a:srgbClr val="595959"/>
                </a:solidFill>
              </a:defRPr>
            </a:lvl3pPr>
            <a:lvl4pPr marL="818656" indent="158742">
              <a:tabLst/>
              <a:defRPr sz="2600">
                <a:solidFill>
                  <a:srgbClr val="595959"/>
                </a:solidFill>
              </a:defRPr>
            </a:lvl4pPr>
            <a:lvl5pPr marL="1147478" indent="242650">
              <a:tabLst/>
              <a:defRPr sz="2600">
                <a:solidFill>
                  <a:srgbClr val="595959"/>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457200" y="7647702"/>
            <a:ext cx="410368" cy="313933"/>
          </a:xfrm>
          <a:prstGeom prst="rect">
            <a:avLst/>
          </a:prstGeom>
          <a:noFill/>
        </p:spPr>
        <p:txBody>
          <a:bodyPr wrap="none" lIns="91440" tIns="45720" rIns="91440" bIns="45720" rtlCol="0" anchor="ctr" anchorCtr="0">
            <a:spAutoFit/>
          </a:bodyPr>
          <a:lstStyle/>
          <a:p>
            <a:fld id="{D10B9402-1E13-4CCA-9133-46B54E2DF0DA}" type="slidenum">
              <a:rPr lang="en-US" sz="1400" smtClean="0">
                <a:solidFill>
                  <a:schemeClr val="tx1">
                    <a:lumMod val="75000"/>
                  </a:schemeClr>
                </a:solidFill>
                <a:latin typeface="Arial" pitchFamily="34" charset="0"/>
                <a:cs typeface="Arial" pitchFamily="34" charset="0"/>
              </a:rPr>
              <a:t>‹#›</a:t>
            </a:fld>
            <a:endParaRPr lang="en-US" sz="1400" dirty="0" err="1" smtClean="0">
              <a:solidFill>
                <a:schemeClr val="tx1">
                  <a:lumMod val="75000"/>
                </a:schemeClr>
              </a:solidFill>
              <a:latin typeface="Arial" pitchFamily="34" charset="0"/>
              <a:cs typeface="Arial" pitchFamily="34" charset="0"/>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8E1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758414" y="1554487"/>
            <a:ext cx="6461760" cy="5796917"/>
          </a:xfrm>
        </p:spPr>
        <p:txBody>
          <a:bodyPr/>
          <a:lstStyle>
            <a:lvl1pPr>
              <a:defRPr sz="3000">
                <a:solidFill>
                  <a:srgbClr val="595959"/>
                </a:solidFill>
              </a:defRPr>
            </a:lvl1pPr>
            <a:lvl2pPr>
              <a:defRPr sz="2600">
                <a:solidFill>
                  <a:srgbClr val="595959"/>
                </a:solidFill>
              </a:defRPr>
            </a:lvl2pPr>
            <a:lvl3pPr marL="403658" indent="170082">
              <a:defRPr sz="2600">
                <a:solidFill>
                  <a:srgbClr val="595959"/>
                </a:solidFill>
              </a:defRPr>
            </a:lvl3pPr>
            <a:lvl4pPr marL="818656" indent="158742">
              <a:tabLst/>
              <a:defRPr sz="2600">
                <a:solidFill>
                  <a:srgbClr val="595959"/>
                </a:solidFill>
              </a:defRPr>
            </a:lvl4pPr>
            <a:lvl5pPr marL="1222315" indent="167813">
              <a:tabLst/>
              <a:defRPr sz="2600">
                <a:solidFill>
                  <a:srgbClr val="595959"/>
                </a:solidFill>
              </a:defRPr>
            </a:lvl5pPr>
            <a:lvl6pPr>
              <a:defRPr sz="2600"/>
            </a:lvl6pPr>
            <a:lvl7pPr>
              <a:defRPr sz="2600"/>
            </a:lvl7pPr>
            <a:lvl8pPr>
              <a:defRPr sz="2600"/>
            </a:lvl8pPr>
            <a:lvl9pPr>
              <a:defRPr sz="2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7315200" y="1554487"/>
            <a:ext cx="6461760" cy="5796917"/>
          </a:xfrm>
        </p:spPr>
        <p:txBody>
          <a:bodyPr/>
          <a:lstStyle>
            <a:lvl1pPr>
              <a:defRPr sz="3000">
                <a:solidFill>
                  <a:srgbClr val="595959"/>
                </a:solidFill>
              </a:defRPr>
            </a:lvl1pPr>
            <a:lvl2pPr>
              <a:defRPr sz="2600">
                <a:solidFill>
                  <a:srgbClr val="595959"/>
                </a:solidFill>
              </a:defRPr>
            </a:lvl2pPr>
            <a:lvl3pPr marL="403658" indent="170082">
              <a:defRPr sz="2600">
                <a:solidFill>
                  <a:srgbClr val="595959"/>
                </a:solidFill>
              </a:defRPr>
            </a:lvl3pPr>
            <a:lvl4pPr marL="818656" indent="158742">
              <a:tabLst/>
              <a:defRPr sz="2600">
                <a:solidFill>
                  <a:srgbClr val="595959"/>
                </a:solidFill>
              </a:defRPr>
            </a:lvl4pPr>
            <a:lvl5pPr marL="1222315" indent="167813">
              <a:tabLst/>
              <a:defRPr sz="2600">
                <a:solidFill>
                  <a:srgbClr val="595959"/>
                </a:solidFill>
              </a:defRPr>
            </a:lvl5pPr>
            <a:lvl6pPr>
              <a:defRPr sz="2600"/>
            </a:lvl6pPr>
            <a:lvl7pPr>
              <a:defRPr sz="2600"/>
            </a:lvl7pPr>
            <a:lvl8pPr>
              <a:defRPr sz="2600"/>
            </a:lvl8pPr>
            <a:lvl9pPr>
              <a:defRPr sz="2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8E11"/>
                </a:solidFill>
              </a:defRPr>
            </a:lvl1pPr>
          </a:lstStyle>
          <a:p>
            <a:r>
              <a:rPr lang="en-US" dirty="0" smtClean="0"/>
              <a:t>Click to edit Master title style</a:t>
            </a:r>
            <a:endParaRPr lang="en-US" dirty="0"/>
          </a:p>
        </p:txBody>
      </p:sp>
      <p:sp>
        <p:nvSpPr>
          <p:cNvPr id="3" name="Content Placeholder 3"/>
          <p:cNvSpPr>
            <a:spLocks noGrp="1"/>
          </p:cNvSpPr>
          <p:nvPr>
            <p:ph sz="half" idx="2"/>
          </p:nvPr>
        </p:nvSpPr>
        <p:spPr>
          <a:xfrm>
            <a:off x="756174" y="1554487"/>
            <a:ext cx="6461760" cy="5796917"/>
          </a:xfrm>
        </p:spPr>
        <p:txBody>
          <a:bodyPr/>
          <a:lstStyle>
            <a:lvl1pPr>
              <a:defRPr sz="3000">
                <a:solidFill>
                  <a:srgbClr val="595959"/>
                </a:solidFill>
              </a:defRPr>
            </a:lvl1pPr>
            <a:lvl2pPr>
              <a:tabLst>
                <a:tab pos="165546" algn="l"/>
              </a:tabLst>
              <a:defRPr sz="2600">
                <a:solidFill>
                  <a:srgbClr val="595959"/>
                </a:solidFill>
              </a:defRPr>
            </a:lvl2pPr>
            <a:lvl3pPr marL="403658" indent="170082">
              <a:tabLst/>
              <a:defRPr sz="2600">
                <a:solidFill>
                  <a:srgbClr val="595959"/>
                </a:solidFill>
              </a:defRPr>
            </a:lvl3pPr>
            <a:lvl4pPr marL="818656" indent="158742">
              <a:tabLst/>
              <a:defRPr sz="2600">
                <a:solidFill>
                  <a:srgbClr val="595959"/>
                </a:solidFill>
              </a:defRPr>
            </a:lvl4pPr>
            <a:lvl5pPr marL="1222315" indent="167813">
              <a:tabLst/>
              <a:defRPr sz="2600">
                <a:solidFill>
                  <a:srgbClr val="595959"/>
                </a:solidFill>
              </a:defRPr>
            </a:lvl5pPr>
            <a:lvl6pPr>
              <a:defRPr sz="2600"/>
            </a:lvl6pPr>
            <a:lvl7pPr>
              <a:defRPr sz="2600"/>
            </a:lvl7pPr>
            <a:lvl8pPr>
              <a:defRPr sz="2600"/>
            </a:lvl8pPr>
            <a:lvl9pPr>
              <a:defRPr sz="2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Box 3"/>
          <p:cNvSpPr txBox="1"/>
          <p:nvPr userDrawn="1"/>
        </p:nvSpPr>
        <p:spPr>
          <a:xfrm>
            <a:off x="6762754" y="2854022"/>
            <a:ext cx="7867650" cy="2017242"/>
          </a:xfrm>
          <a:prstGeom prst="rect">
            <a:avLst/>
          </a:prstGeom>
          <a:noFill/>
        </p:spPr>
        <p:txBody>
          <a:bodyPr wrap="square" lIns="91440" tIns="45720" rIns="91440" bIns="45720" rtlCol="0" anchor="ctr" anchorCtr="0">
            <a:noAutofit/>
          </a:bodyPr>
          <a:lstStyle/>
          <a:p>
            <a:pPr marL="0" marR="0" indent="0" algn="l" defTabSz="1306221" rtl="0" eaLnBrk="1" fontAlgn="auto" latinLnBrk="0" hangingPunct="1">
              <a:lnSpc>
                <a:spcPct val="11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Arial"/>
                <a:ea typeface="+mj-ea"/>
                <a:cs typeface="Arial"/>
              </a:rPr>
              <a:t>Avoid data theft and downtime by extending the </a:t>
            </a:r>
            <a:br>
              <a:rPr kumimoji="0" lang="en-US" sz="2400" b="0" i="0" u="none" strike="noStrike" kern="0" cap="none" spc="0" normalizeH="0" baseline="0" noProof="0" dirty="0" smtClean="0">
                <a:ln>
                  <a:noFill/>
                </a:ln>
                <a:solidFill>
                  <a:srgbClr val="FFFFFF"/>
                </a:solidFill>
                <a:effectLst/>
                <a:uLnTx/>
                <a:uFillTx/>
                <a:latin typeface="Arial"/>
                <a:ea typeface="+mj-ea"/>
                <a:cs typeface="Arial"/>
              </a:rPr>
            </a:br>
            <a:r>
              <a:rPr kumimoji="0" lang="en-US" sz="2400" b="0" i="0" u="none" strike="noStrike" kern="0" cap="none" spc="0" normalizeH="0" baseline="0" noProof="0" dirty="0" smtClean="0">
                <a:ln>
                  <a:noFill/>
                </a:ln>
                <a:solidFill>
                  <a:srgbClr val="FFFFFF"/>
                </a:solidFill>
                <a:effectLst/>
                <a:uLnTx/>
                <a:uFillTx/>
                <a:latin typeface="Arial"/>
                <a:ea typeface="+mj-ea"/>
                <a:cs typeface="Arial"/>
              </a:rPr>
              <a:t>security perimeter outside the data-center and </a:t>
            </a:r>
            <a:br>
              <a:rPr kumimoji="0" lang="en-US" sz="2400" b="0" i="0" u="none" strike="noStrike" kern="0" cap="none" spc="0" normalizeH="0" baseline="0" noProof="0" dirty="0" smtClean="0">
                <a:ln>
                  <a:noFill/>
                </a:ln>
                <a:solidFill>
                  <a:srgbClr val="FFFFFF"/>
                </a:solidFill>
                <a:effectLst/>
                <a:uLnTx/>
                <a:uFillTx/>
                <a:latin typeface="Arial"/>
                <a:ea typeface="+mj-ea"/>
                <a:cs typeface="Arial"/>
              </a:rPr>
            </a:br>
            <a:r>
              <a:rPr kumimoji="0" lang="en-US" sz="2400" b="0" i="0" u="none" strike="noStrike" kern="0" cap="none" spc="0" normalizeH="0" baseline="0" noProof="0" dirty="0" smtClean="0">
                <a:ln>
                  <a:noFill/>
                </a:ln>
                <a:solidFill>
                  <a:srgbClr val="FFFFFF"/>
                </a:solidFill>
                <a:effectLst/>
                <a:uLnTx/>
                <a:uFillTx/>
                <a:latin typeface="Arial"/>
                <a:ea typeface="+mj-ea"/>
                <a:cs typeface="Arial"/>
              </a:rPr>
              <a:t>protect from increasing frequency, scale and sophistication of web attacks.</a:t>
            </a:r>
            <a:endParaRPr lang="en-US" sz="2400" dirty="0" err="1" smtClean="0">
              <a:solidFill>
                <a:srgbClr val="FFFFFF"/>
              </a:solidFill>
              <a:latin typeface="Arial" pitchFamily="34" charset="0"/>
              <a:cs typeface="Arial" pitchFamily="34" charset="0"/>
            </a:endParaRPr>
          </a:p>
        </p:txBody>
      </p:sp>
      <p:sp>
        <p:nvSpPr>
          <p:cNvPr id="2" name="Title 1"/>
          <p:cNvSpPr>
            <a:spLocks noGrp="1"/>
          </p:cNvSpPr>
          <p:nvPr>
            <p:ph type="title"/>
          </p:nvPr>
        </p:nvSpPr>
        <p:spPr/>
        <p:txBody>
          <a:bodyPr/>
          <a:lstStyle>
            <a:lvl1pPr>
              <a:defRPr>
                <a:solidFill>
                  <a:srgbClr val="FF8E1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4668356"/>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p:cNvSpPr/>
          <p:nvPr userDrawn="1"/>
        </p:nvSpPr>
        <p:spPr bwMode="auto">
          <a:xfrm>
            <a:off x="2" y="292101"/>
            <a:ext cx="1295400" cy="812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4" name="Rectangle 3"/>
          <p:cNvSpPr/>
          <p:nvPr userDrawn="1"/>
        </p:nvSpPr>
        <p:spPr bwMode="auto">
          <a:xfrm>
            <a:off x="12556359" y="292101"/>
            <a:ext cx="1655534" cy="812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558735431"/>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TextBox 4"/>
          <p:cNvSpPr txBox="1"/>
          <p:nvPr userDrawn="1"/>
        </p:nvSpPr>
        <p:spPr>
          <a:xfrm>
            <a:off x="6762750" y="2898851"/>
            <a:ext cx="7545389" cy="2017242"/>
          </a:xfrm>
          <a:prstGeom prst="rect">
            <a:avLst/>
          </a:prstGeom>
          <a:noFill/>
        </p:spPr>
        <p:txBody>
          <a:bodyPr wrap="square" lIns="91440" tIns="45720" rIns="91440" bIns="45720" rtlCol="0" anchor="ctr" anchorCtr="0">
            <a:noAutofit/>
          </a:bodyPr>
          <a:lstStyle/>
          <a:p>
            <a:pPr marL="0" marR="0" indent="0" algn="l" defTabSz="1306221" rtl="0" eaLnBrk="1" fontAlgn="auto" latinLnBrk="0" hangingPunct="1">
              <a:lnSpc>
                <a:spcPct val="11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Arial"/>
                <a:ea typeface="+mj-ea"/>
                <a:cs typeface="Arial"/>
              </a:rPr>
              <a:t>Grow revenue opportunities with fast, personalized web experiences and manage complexity from peak demand, mobile devices and data collection.</a:t>
            </a:r>
            <a:endParaRPr lang="en-US" sz="2400" dirty="0" err="1" smtClean="0">
              <a:solidFill>
                <a:srgbClr val="FFFFFF"/>
              </a:solidFill>
              <a:latin typeface="Arial" pitchFamily="34" charset="0"/>
              <a:cs typeface="Arial" pitchFamily="34" charset="0"/>
            </a:endParaRPr>
          </a:p>
        </p:txBody>
      </p:sp>
      <p:sp>
        <p:nvSpPr>
          <p:cNvPr id="2" name="Rectangle 1"/>
          <p:cNvSpPr/>
          <p:nvPr userDrawn="1"/>
        </p:nvSpPr>
        <p:spPr bwMode="auto">
          <a:xfrm>
            <a:off x="2" y="292101"/>
            <a:ext cx="1295400" cy="812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4" name="Rectangle 3"/>
          <p:cNvSpPr/>
          <p:nvPr userDrawn="1"/>
        </p:nvSpPr>
        <p:spPr bwMode="auto">
          <a:xfrm>
            <a:off x="12556359" y="292101"/>
            <a:ext cx="1655534" cy="812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6" name="Rectangle 5"/>
          <p:cNvSpPr/>
          <p:nvPr userDrawn="1"/>
        </p:nvSpPr>
        <p:spPr bwMode="auto">
          <a:xfrm>
            <a:off x="11579635" y="7666722"/>
            <a:ext cx="2632259" cy="40057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80793645"/>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okEnd">
    <p:spTree>
      <p:nvGrpSpPr>
        <p:cNvPr id="1" name=""/>
        <p:cNvGrpSpPr/>
        <p:nvPr/>
      </p:nvGrpSpPr>
      <p:grpSpPr>
        <a:xfrm>
          <a:off x="0" y="0"/>
          <a:ext cx="0" cy="0"/>
          <a:chOff x="0" y="0"/>
          <a:chExt cx="0" cy="0"/>
        </a:xfrm>
      </p:grpSpPr>
      <p:sp>
        <p:nvSpPr>
          <p:cNvPr id="5" name="TextBox 4"/>
          <p:cNvSpPr txBox="1"/>
          <p:nvPr userDrawn="1"/>
        </p:nvSpPr>
        <p:spPr>
          <a:xfrm>
            <a:off x="6762750" y="2898851"/>
            <a:ext cx="7545389" cy="2017242"/>
          </a:xfrm>
          <a:prstGeom prst="rect">
            <a:avLst/>
          </a:prstGeom>
          <a:noFill/>
        </p:spPr>
        <p:txBody>
          <a:bodyPr wrap="square" lIns="91440" tIns="45720" rIns="91440" bIns="45720" rtlCol="0" anchor="ctr" anchorCtr="0">
            <a:noAutofit/>
          </a:bodyPr>
          <a:lstStyle/>
          <a:p>
            <a:pPr marL="0" marR="0" indent="0" algn="l" defTabSz="1306221" rtl="0" eaLnBrk="1" fontAlgn="auto" latinLnBrk="0" hangingPunct="1">
              <a:lnSpc>
                <a:spcPct val="11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Arial"/>
                <a:ea typeface="+mj-ea"/>
                <a:cs typeface="Arial"/>
              </a:rPr>
              <a:t>Grow revenue opportunities with fast, personalized web experiences and manage complexity from peak demand, mobile devices and data collection.</a:t>
            </a:r>
            <a:endParaRPr lang="en-US" sz="2400" dirty="0" err="1" smtClean="0">
              <a:solidFill>
                <a:srgbClr val="FFFFFF"/>
              </a:solidFill>
              <a:latin typeface="Arial" pitchFamily="34" charset="0"/>
              <a:cs typeface="Arial" pitchFamily="34" charset="0"/>
            </a:endParaRPr>
          </a:p>
        </p:txBody>
      </p:sp>
      <p:sp>
        <p:nvSpPr>
          <p:cNvPr id="2" name="Rectangle 1"/>
          <p:cNvSpPr/>
          <p:nvPr userDrawn="1"/>
        </p:nvSpPr>
        <p:spPr bwMode="auto">
          <a:xfrm>
            <a:off x="2" y="292101"/>
            <a:ext cx="1143000" cy="812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6" name="Rectangle 5"/>
          <p:cNvSpPr/>
          <p:nvPr userDrawn="1"/>
        </p:nvSpPr>
        <p:spPr bwMode="auto">
          <a:xfrm>
            <a:off x="10896600" y="7239000"/>
            <a:ext cx="3352800" cy="812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7" name="TextBox 6"/>
          <p:cNvSpPr txBox="1"/>
          <p:nvPr userDrawn="1"/>
        </p:nvSpPr>
        <p:spPr>
          <a:xfrm>
            <a:off x="457200" y="7647702"/>
            <a:ext cx="410368" cy="313933"/>
          </a:xfrm>
          <a:prstGeom prst="rect">
            <a:avLst/>
          </a:prstGeom>
          <a:noFill/>
        </p:spPr>
        <p:txBody>
          <a:bodyPr wrap="none" lIns="91440" tIns="45720" rIns="91440" bIns="45720" rtlCol="0" anchor="ctr" anchorCtr="0">
            <a:spAutoFit/>
          </a:bodyPr>
          <a:lstStyle/>
          <a:p>
            <a:fld id="{D10B9402-1E13-4CCA-9133-46B54E2DF0DA}" type="slidenum">
              <a:rPr lang="en-US" sz="1400" smtClean="0">
                <a:solidFill>
                  <a:schemeClr val="tx1">
                    <a:lumMod val="75000"/>
                  </a:schemeClr>
                </a:solidFill>
                <a:latin typeface="Arial" pitchFamily="34" charset="0"/>
                <a:cs typeface="Arial" pitchFamily="34" charset="0"/>
              </a:rPr>
              <a:t>‹#›</a:t>
            </a:fld>
            <a:endParaRPr lang="en-US" sz="1400" dirty="0" err="1" smtClean="0">
              <a:solidFill>
                <a:schemeClr val="tx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731610705"/>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3.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914400" y="454294"/>
            <a:ext cx="11773555" cy="548640"/>
          </a:xfrm>
          <a:prstGeom prst="rect">
            <a:avLst/>
          </a:prstGeom>
          <a:noFill/>
          <a:ln w="9525">
            <a:noFill/>
            <a:miter lim="800000"/>
            <a:headEnd/>
            <a:tailEnd/>
          </a:ln>
        </p:spPr>
        <p:txBody>
          <a:bodyPr vert="horz" wrap="square" lIns="130622" tIns="65310" rIns="130622" bIns="65310" numCol="1" anchor="ctr" anchorCtr="0" compatLnSpc="1">
            <a:prstTxWarp prst="textNoShape">
              <a:avLst/>
            </a:prstTxWarp>
          </a:bodyPr>
          <a:lstStyle/>
          <a:p>
            <a:pPr lvl="0"/>
            <a:r>
              <a:rPr lang="en-US" dirty="0" smtClean="0"/>
              <a:t>Click to edit Master title style</a:t>
            </a:r>
          </a:p>
        </p:txBody>
      </p:sp>
      <p:sp>
        <p:nvSpPr>
          <p:cNvPr id="1028" name="Rectangle 3"/>
          <p:cNvSpPr>
            <a:spLocks noGrp="1" noChangeArrowheads="1"/>
          </p:cNvSpPr>
          <p:nvPr>
            <p:ph type="body" idx="1"/>
          </p:nvPr>
        </p:nvSpPr>
        <p:spPr bwMode="auto">
          <a:xfrm>
            <a:off x="731520" y="1554487"/>
            <a:ext cx="13352781" cy="5796917"/>
          </a:xfrm>
          <a:prstGeom prst="rect">
            <a:avLst/>
          </a:prstGeom>
          <a:noFill/>
          <a:ln w="9525">
            <a:noFill/>
            <a:miter lim="800000"/>
            <a:headEnd/>
            <a:tailEnd/>
          </a:ln>
        </p:spPr>
        <p:txBody>
          <a:bodyPr vert="horz" wrap="square" lIns="130622" tIns="65310" rIns="130622" bIns="65310" numCol="1" anchor="t" anchorCtr="0" compatLnSpc="1">
            <a:prstTxWarp prst="textNoShape">
              <a:avLst/>
            </a:prstTxWarp>
          </a:bodyPr>
          <a:lstStyle/>
          <a:p>
            <a:pPr lvl="0"/>
            <a:r>
              <a:rPr lang="en-US" dirty="0" smtClean="0"/>
              <a:t>Click to edit Master text styles</a:t>
            </a:r>
          </a:p>
          <a:p>
            <a:pPr lvl="1"/>
            <a:r>
              <a:rPr lang="en-US" dirty="0" smtClean="0"/>
              <a:t>Second level</a:t>
            </a:r>
          </a:p>
          <a:p>
            <a:pPr lvl="5"/>
            <a:r>
              <a:rPr lang="en-US" dirty="0" smtClean="0"/>
              <a:t>Third level</a:t>
            </a:r>
          </a:p>
          <a:p>
            <a:pPr lvl="6"/>
            <a:r>
              <a:rPr lang="en-US" dirty="0" smtClean="0"/>
              <a:t>Fourth level</a:t>
            </a:r>
          </a:p>
          <a:p>
            <a:pPr lvl="7"/>
            <a:r>
              <a:rPr lang="en-US" dirty="0" smtClean="0"/>
              <a:t>Fifth level</a:t>
            </a:r>
          </a:p>
        </p:txBody>
      </p:sp>
      <p:sp>
        <p:nvSpPr>
          <p:cNvPr id="9" name="Rectangle 23"/>
          <p:cNvSpPr>
            <a:spLocks noChangeArrowheads="1"/>
          </p:cNvSpPr>
          <p:nvPr userDrawn="1"/>
        </p:nvSpPr>
        <p:spPr bwMode="white">
          <a:xfrm>
            <a:off x="10809326" y="7682666"/>
            <a:ext cx="3467482" cy="405384"/>
          </a:xfrm>
          <a:prstGeom prst="rect">
            <a:avLst/>
          </a:prstGeom>
          <a:noFill/>
          <a:ln w="9525">
            <a:noFill/>
            <a:miter lim="800000"/>
            <a:headEnd/>
            <a:tailEnd/>
          </a:ln>
        </p:spPr>
        <p:txBody>
          <a:bodyPr lIns="130622" tIns="65310" rIns="130622" bIns="65310" anchor="ctr"/>
          <a:lstStyle/>
          <a:p>
            <a:pPr marL="0" marR="0" indent="0" algn="r" defTabSz="1306221" rtl="0" eaLnBrk="1" fontAlgn="auto" latinLnBrk="0" hangingPunct="1">
              <a:lnSpc>
                <a:spcPct val="100000"/>
              </a:lnSpc>
              <a:spcBef>
                <a:spcPts val="0"/>
              </a:spcBef>
              <a:spcAft>
                <a:spcPts val="0"/>
              </a:spcAft>
              <a:buClrTx/>
              <a:buSzTx/>
              <a:buFontTx/>
              <a:buNone/>
              <a:tabLst/>
              <a:defRPr/>
            </a:pPr>
            <a:r>
              <a:rPr lang="en-US" sz="1000" i="1" dirty="0" smtClean="0">
                <a:solidFill>
                  <a:srgbClr val="3C3C3C"/>
                </a:solidFill>
                <a:latin typeface="Verdana" pitchFamily="34" charset="0"/>
                <a:ea typeface="ＭＳ Ｐゴシック" pitchFamily="-65" charset="-128"/>
              </a:rPr>
              <a:t>©2014 AKAMAI</a:t>
            </a:r>
            <a:r>
              <a:rPr lang="en-US" sz="1000" b="1" i="1" dirty="0" smtClean="0">
                <a:solidFill>
                  <a:srgbClr val="3C3C3C"/>
                </a:solidFill>
                <a:latin typeface="Verdana" pitchFamily="34" charset="0"/>
                <a:ea typeface="ＭＳ Ｐゴシック" pitchFamily="-65" charset="-128"/>
              </a:rPr>
              <a:t>  |  FASTER</a:t>
            </a:r>
            <a:r>
              <a:rPr lang="en-US" sz="1000" b="1" i="1" baseline="0" dirty="0" smtClean="0">
                <a:solidFill>
                  <a:srgbClr val="3C3C3C"/>
                </a:solidFill>
                <a:latin typeface="Verdana" pitchFamily="34" charset="0"/>
                <a:ea typeface="ＭＳ Ｐゴシック" pitchFamily="-65" charset="-128"/>
              </a:rPr>
              <a:t> FORWARD</a:t>
            </a:r>
            <a:r>
              <a:rPr lang="en-US" sz="1000" b="1" i="1" baseline="34000" dirty="0" smtClean="0">
                <a:solidFill>
                  <a:srgbClr val="3C3C3C"/>
                </a:solidFill>
                <a:latin typeface="Verdana" pitchFamily="34" charset="0"/>
                <a:ea typeface="ＭＳ Ｐゴシック" pitchFamily="-65" charset="-128"/>
              </a:rPr>
              <a:t>TM</a:t>
            </a:r>
            <a:endParaRPr lang="en-US" sz="1000" b="1" i="1" baseline="34000" dirty="0">
              <a:solidFill>
                <a:srgbClr val="3C3C3C"/>
              </a:solidFill>
              <a:latin typeface="Verdana" pitchFamily="34" charset="0"/>
              <a:ea typeface="ＭＳ Ｐゴシック" pitchFamily="-65" charset="-128"/>
            </a:endParaRPr>
          </a:p>
        </p:txBody>
      </p:sp>
      <p:pic>
        <p:nvPicPr>
          <p:cNvPr id="4" name="Picture 3" descr="anglebar_orange.eps"/>
          <p:cNvPicPr>
            <a:picLocks noChangeAspect="1"/>
          </p:cNvPicPr>
          <p:nvPr userDrawn="1"/>
        </p:nvPicPr>
        <p:blipFill rotWithShape="1">
          <a:blip r:embed="rId14" cstate="screen">
            <a:extLst>
              <a:ext uri="{28A0092B-C50C-407E-A947-70E740481C1C}">
                <a14:useLocalDpi xmlns:a14="http://schemas.microsoft.com/office/drawing/2010/main"/>
              </a:ext>
            </a:extLst>
          </a:blip>
          <a:srcRect l="68889" t="4289" b="-1"/>
          <a:stretch/>
        </p:blipFill>
        <p:spPr>
          <a:xfrm>
            <a:off x="0" y="461839"/>
            <a:ext cx="1066800" cy="472821"/>
          </a:xfrm>
          <a:prstGeom prst="rect">
            <a:avLst/>
          </a:prstGeom>
        </p:spPr>
      </p:pic>
    </p:spTree>
  </p:cSld>
  <p:clrMap bg1="lt1" tx1="dk1" bg2="lt2" tx2="dk2" accent1="accent1" accent2="accent2" accent3="accent3" accent4="accent4" accent5="accent5" accent6="accent6" hlink="hlink" folHlink="folHlink"/>
  <p:sldLayoutIdLst>
    <p:sldLayoutId id="2147483687" r:id="rId1"/>
    <p:sldLayoutId id="2147483685" r:id="rId2"/>
    <p:sldLayoutId id="2147483674" r:id="rId3"/>
    <p:sldLayoutId id="2147483676" r:id="rId4"/>
    <p:sldLayoutId id="2147483681" r:id="rId5"/>
    <p:sldLayoutId id="2147483682" r:id="rId6"/>
    <p:sldLayoutId id="2147483689" r:id="rId7"/>
    <p:sldLayoutId id="2147483686" r:id="rId8"/>
    <p:sldLayoutId id="2147483683" r:id="rId9"/>
    <p:sldLayoutId id="2147483692" r:id="rId10"/>
    <p:sldLayoutId id="2147483695" r:id="rId11"/>
    <p:sldLayoutId id="2147483696" r:id="rId12"/>
  </p:sldLayoutIdLst>
  <p:timing>
    <p:tnLst>
      <p:par>
        <p:cTn xmlns:p14="http://schemas.microsoft.com/office/powerpoint/2010/main" id="1" dur="indefinite" restart="never" nodeType="tmRoot"/>
      </p:par>
    </p:tnLst>
  </p:timing>
  <p:txStyles>
    <p:titleStyle>
      <a:lvl1pPr marL="0" indent="0" algn="l" rtl="0" eaLnBrk="1" fontAlgn="base" hangingPunct="1">
        <a:spcBef>
          <a:spcPct val="0"/>
        </a:spcBef>
        <a:spcAft>
          <a:spcPct val="0"/>
        </a:spcAft>
        <a:defRPr sz="3400">
          <a:solidFill>
            <a:srgbClr val="FF9B2D"/>
          </a:solidFill>
          <a:latin typeface="Arial"/>
          <a:ea typeface="+mj-ea"/>
          <a:cs typeface="Arial"/>
        </a:defRPr>
      </a:lvl1pPr>
      <a:lvl2pPr algn="l" rtl="0" eaLnBrk="1" fontAlgn="base" hangingPunct="1">
        <a:spcBef>
          <a:spcPct val="0"/>
        </a:spcBef>
        <a:spcAft>
          <a:spcPct val="0"/>
        </a:spcAft>
        <a:defRPr sz="3700">
          <a:solidFill>
            <a:schemeClr val="tx1"/>
          </a:solidFill>
          <a:latin typeface="Verdana" pitchFamily="34" charset="0"/>
        </a:defRPr>
      </a:lvl2pPr>
      <a:lvl3pPr algn="l" rtl="0" eaLnBrk="1" fontAlgn="base" hangingPunct="1">
        <a:spcBef>
          <a:spcPct val="0"/>
        </a:spcBef>
        <a:spcAft>
          <a:spcPct val="0"/>
        </a:spcAft>
        <a:defRPr sz="3700">
          <a:solidFill>
            <a:schemeClr val="tx1"/>
          </a:solidFill>
          <a:latin typeface="Verdana" pitchFamily="34" charset="0"/>
        </a:defRPr>
      </a:lvl3pPr>
      <a:lvl4pPr algn="l" rtl="0" eaLnBrk="1" fontAlgn="base" hangingPunct="1">
        <a:spcBef>
          <a:spcPct val="0"/>
        </a:spcBef>
        <a:spcAft>
          <a:spcPct val="0"/>
        </a:spcAft>
        <a:defRPr sz="3700">
          <a:solidFill>
            <a:schemeClr val="tx1"/>
          </a:solidFill>
          <a:latin typeface="Verdana" pitchFamily="34" charset="0"/>
        </a:defRPr>
      </a:lvl4pPr>
      <a:lvl5pPr algn="l" rtl="0" eaLnBrk="1" fontAlgn="base" hangingPunct="1">
        <a:spcBef>
          <a:spcPct val="0"/>
        </a:spcBef>
        <a:spcAft>
          <a:spcPct val="0"/>
        </a:spcAft>
        <a:defRPr sz="3700">
          <a:solidFill>
            <a:schemeClr val="tx1"/>
          </a:solidFill>
          <a:latin typeface="Verdana" pitchFamily="34" charset="0"/>
        </a:defRPr>
      </a:lvl5pPr>
      <a:lvl6pPr marL="653110" algn="l" rtl="0" eaLnBrk="1" fontAlgn="base" hangingPunct="1">
        <a:spcBef>
          <a:spcPct val="0"/>
        </a:spcBef>
        <a:spcAft>
          <a:spcPct val="0"/>
        </a:spcAft>
        <a:defRPr sz="3700">
          <a:solidFill>
            <a:schemeClr val="tx1"/>
          </a:solidFill>
          <a:latin typeface="Verdana" pitchFamily="34" charset="0"/>
        </a:defRPr>
      </a:lvl6pPr>
      <a:lvl7pPr marL="1306221" algn="l" rtl="0" eaLnBrk="1" fontAlgn="base" hangingPunct="1">
        <a:spcBef>
          <a:spcPct val="0"/>
        </a:spcBef>
        <a:spcAft>
          <a:spcPct val="0"/>
        </a:spcAft>
        <a:defRPr sz="3700">
          <a:solidFill>
            <a:schemeClr val="tx1"/>
          </a:solidFill>
          <a:latin typeface="Verdana" pitchFamily="34" charset="0"/>
        </a:defRPr>
      </a:lvl7pPr>
      <a:lvl8pPr marL="1959331" algn="l" rtl="0" eaLnBrk="1" fontAlgn="base" hangingPunct="1">
        <a:spcBef>
          <a:spcPct val="0"/>
        </a:spcBef>
        <a:spcAft>
          <a:spcPct val="0"/>
        </a:spcAft>
        <a:defRPr sz="3700">
          <a:solidFill>
            <a:schemeClr val="tx1"/>
          </a:solidFill>
          <a:latin typeface="Verdana" pitchFamily="34" charset="0"/>
        </a:defRPr>
      </a:lvl8pPr>
      <a:lvl9pPr marL="2612442" algn="l" rtl="0" eaLnBrk="1" fontAlgn="base" hangingPunct="1">
        <a:spcBef>
          <a:spcPct val="0"/>
        </a:spcBef>
        <a:spcAft>
          <a:spcPct val="0"/>
        </a:spcAft>
        <a:defRPr sz="3700">
          <a:solidFill>
            <a:schemeClr val="tx1"/>
          </a:solidFill>
          <a:latin typeface="Verdana" pitchFamily="34" charset="0"/>
        </a:defRPr>
      </a:lvl9pPr>
    </p:titleStyle>
    <p:bodyStyle>
      <a:lvl1pPr marL="0" indent="0" algn="l" defTabSz="902562" rtl="0" eaLnBrk="1" fontAlgn="base" hangingPunct="1">
        <a:spcBef>
          <a:spcPct val="20000"/>
        </a:spcBef>
        <a:spcAft>
          <a:spcPct val="0"/>
        </a:spcAft>
        <a:buClr>
          <a:srgbClr val="FF9900"/>
        </a:buClr>
        <a:buNone/>
        <a:defRPr sz="3000" cap="none" baseline="0">
          <a:solidFill>
            <a:schemeClr val="tx1">
              <a:lumMod val="75000"/>
            </a:schemeClr>
          </a:solidFill>
          <a:latin typeface="Arial"/>
          <a:ea typeface="+mn-ea"/>
          <a:cs typeface="Arial"/>
        </a:defRPr>
      </a:lvl1pPr>
      <a:lvl2pPr marL="174626" indent="-174626" algn="l" defTabSz="902562" rtl="0" eaLnBrk="1" fontAlgn="base" hangingPunct="1">
        <a:spcBef>
          <a:spcPct val="20000"/>
        </a:spcBef>
        <a:spcAft>
          <a:spcPct val="0"/>
        </a:spcAft>
        <a:buClr>
          <a:srgbClr val="FF9900"/>
        </a:buClr>
        <a:buChar char="•"/>
        <a:tabLst/>
        <a:defRPr sz="2600">
          <a:solidFill>
            <a:schemeClr val="tx1">
              <a:lumMod val="75000"/>
            </a:schemeClr>
          </a:solidFill>
          <a:latin typeface="Arial" pitchFamily="34" charset="0"/>
          <a:cs typeface="Arial" pitchFamily="34" charset="0"/>
        </a:defRPr>
      </a:lvl2pPr>
      <a:lvl3pPr marL="0" indent="165546" algn="l" rtl="0" eaLnBrk="1" fontAlgn="base" hangingPunct="1">
        <a:spcBef>
          <a:spcPct val="20000"/>
        </a:spcBef>
        <a:spcAft>
          <a:spcPct val="0"/>
        </a:spcAft>
        <a:buClr>
          <a:srgbClr val="FF9900"/>
        </a:buClr>
        <a:buChar char="•"/>
        <a:defRPr sz="1800">
          <a:solidFill>
            <a:schemeClr val="tx1"/>
          </a:solidFill>
          <a:latin typeface="Arial"/>
          <a:cs typeface="Arial"/>
        </a:defRPr>
      </a:lvl3pPr>
      <a:lvl4pPr marL="0" indent="165546" algn="l" rtl="0" eaLnBrk="1" fontAlgn="base" hangingPunct="1">
        <a:spcBef>
          <a:spcPct val="20000"/>
        </a:spcBef>
        <a:spcAft>
          <a:spcPct val="0"/>
        </a:spcAft>
        <a:buClr>
          <a:srgbClr val="FF9900"/>
        </a:buClr>
        <a:buChar char="•"/>
        <a:tabLst>
          <a:tab pos="487566" algn="l"/>
          <a:tab pos="1147478" algn="l"/>
        </a:tabLst>
        <a:defRPr sz="1800">
          <a:solidFill>
            <a:schemeClr val="tx1"/>
          </a:solidFill>
          <a:latin typeface="Arial"/>
          <a:cs typeface="Arial"/>
        </a:defRPr>
      </a:lvl4pPr>
      <a:lvl5pPr marL="0" indent="165546" algn="l" rtl="0" eaLnBrk="1" fontAlgn="base" hangingPunct="1">
        <a:spcBef>
          <a:spcPct val="20000"/>
        </a:spcBef>
        <a:spcAft>
          <a:spcPct val="0"/>
        </a:spcAft>
        <a:buClr>
          <a:srgbClr val="FF9900"/>
        </a:buClr>
        <a:buChar char="•"/>
        <a:tabLst>
          <a:tab pos="487566" algn="l"/>
          <a:tab pos="1147478" algn="l"/>
        </a:tabLst>
        <a:defRPr sz="1800">
          <a:solidFill>
            <a:schemeClr val="tx1"/>
          </a:solidFill>
          <a:latin typeface="Arial"/>
          <a:cs typeface="Arial"/>
        </a:defRPr>
      </a:lvl5pPr>
      <a:lvl6pPr marL="573741" indent="-170082" algn="l" defTabSz="902562" rtl="0" eaLnBrk="1" fontAlgn="base" hangingPunct="1">
        <a:spcBef>
          <a:spcPct val="20000"/>
        </a:spcBef>
        <a:spcAft>
          <a:spcPct val="0"/>
        </a:spcAft>
        <a:buClr>
          <a:srgbClr val="FF9900"/>
        </a:buClr>
        <a:buChar char="•"/>
        <a:tabLst/>
        <a:defRPr sz="2600">
          <a:solidFill>
            <a:schemeClr val="tx1">
              <a:lumMod val="75000"/>
            </a:schemeClr>
          </a:solidFill>
          <a:latin typeface="Arial" pitchFamily="34" charset="0"/>
          <a:cs typeface="Arial" pitchFamily="34" charset="0"/>
        </a:defRPr>
      </a:lvl6pPr>
      <a:lvl7pPr marL="977398" indent="-158742" algn="l" defTabSz="902562" rtl="0" eaLnBrk="1" fontAlgn="base" hangingPunct="1">
        <a:spcBef>
          <a:spcPct val="20000"/>
        </a:spcBef>
        <a:spcAft>
          <a:spcPct val="0"/>
        </a:spcAft>
        <a:buClr>
          <a:srgbClr val="FF9900"/>
        </a:buClr>
        <a:buChar char="•"/>
        <a:tabLst/>
        <a:defRPr sz="2600">
          <a:solidFill>
            <a:schemeClr val="tx1">
              <a:lumMod val="75000"/>
            </a:schemeClr>
          </a:solidFill>
          <a:latin typeface="Arial" pitchFamily="34" charset="0"/>
          <a:cs typeface="Arial" pitchFamily="34" charset="0"/>
        </a:defRPr>
      </a:lvl7pPr>
      <a:lvl8pPr marL="1390128" indent="-167813" algn="l" defTabSz="902562" rtl="0" eaLnBrk="1" fontAlgn="base" hangingPunct="1">
        <a:spcBef>
          <a:spcPct val="20000"/>
        </a:spcBef>
        <a:spcAft>
          <a:spcPct val="0"/>
        </a:spcAft>
        <a:buClr>
          <a:srgbClr val="FF9900"/>
        </a:buClr>
        <a:buChar char="•"/>
        <a:tabLst/>
        <a:defRPr sz="2600">
          <a:solidFill>
            <a:schemeClr val="tx1">
              <a:lumMod val="75000"/>
            </a:schemeClr>
          </a:solidFill>
          <a:latin typeface="Arial" pitchFamily="34" charset="0"/>
          <a:cs typeface="Arial" pitchFamily="34" charset="0"/>
        </a:defRPr>
      </a:lvl8pPr>
      <a:lvl9pPr marL="5551437" indent="-326555" algn="l" rtl="0" eaLnBrk="1" fontAlgn="base" hangingPunct="1">
        <a:spcBef>
          <a:spcPct val="20000"/>
        </a:spcBef>
        <a:spcAft>
          <a:spcPct val="0"/>
        </a:spcAft>
        <a:buClr>
          <a:srgbClr val="FF9900"/>
        </a:buClr>
        <a:buChar char="•"/>
        <a:defRPr sz="2200">
          <a:solidFill>
            <a:schemeClr val="tx1"/>
          </a:solidFill>
          <a:latin typeface="+mn-lt"/>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130562" tIns="65282" rIns="130562" bIns="6528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31520" y="1920247"/>
            <a:ext cx="13167360" cy="5431157"/>
          </a:xfrm>
          <a:prstGeom prst="rect">
            <a:avLst/>
          </a:prstGeom>
        </p:spPr>
        <p:txBody>
          <a:bodyPr vert="horz" lIns="130562" tIns="65282" rIns="130562" bIns="6528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31520" y="7627624"/>
            <a:ext cx="3413760" cy="438150"/>
          </a:xfrm>
          <a:prstGeom prst="rect">
            <a:avLst/>
          </a:prstGeom>
        </p:spPr>
        <p:txBody>
          <a:bodyPr vert="horz" lIns="130562" tIns="65282" rIns="130562" bIns="65282" rtlCol="0" anchor="ctr"/>
          <a:lstStyle>
            <a:lvl1pPr algn="l">
              <a:defRPr sz="1800">
                <a:solidFill>
                  <a:schemeClr val="tx1">
                    <a:tint val="75000"/>
                  </a:schemeClr>
                </a:solidFill>
              </a:defRPr>
            </a:lvl1pPr>
          </a:lstStyle>
          <a:p>
            <a:pPr defTabSz="1305115"/>
            <a:fld id="{2262302B-78CE-9B40-8704-E7F8CBB2A3BC}" type="datetimeFigureOut">
              <a:rPr lang="en-US" smtClean="0">
                <a:solidFill>
                  <a:prstClr val="black">
                    <a:tint val="75000"/>
                  </a:prstClr>
                </a:solidFill>
              </a:rPr>
              <a:pPr defTabSz="1305115"/>
              <a:t>12/3/15</a:t>
            </a:fld>
            <a:endParaRPr lang="en-US">
              <a:solidFill>
                <a:prstClr val="black">
                  <a:tint val="75000"/>
                </a:prstClr>
              </a:solidFill>
            </a:endParaRPr>
          </a:p>
        </p:txBody>
      </p:sp>
      <p:sp>
        <p:nvSpPr>
          <p:cNvPr id="5" name="Footer Placeholder 4"/>
          <p:cNvSpPr>
            <a:spLocks noGrp="1"/>
          </p:cNvSpPr>
          <p:nvPr>
            <p:ph type="ftr" sz="quarter" idx="3"/>
          </p:nvPr>
        </p:nvSpPr>
        <p:spPr>
          <a:xfrm>
            <a:off x="4998720" y="7627624"/>
            <a:ext cx="4632960" cy="438150"/>
          </a:xfrm>
          <a:prstGeom prst="rect">
            <a:avLst/>
          </a:prstGeom>
        </p:spPr>
        <p:txBody>
          <a:bodyPr vert="horz" lIns="130562" tIns="65282" rIns="130562" bIns="65282" rtlCol="0" anchor="ctr"/>
          <a:lstStyle>
            <a:lvl1pPr algn="ctr">
              <a:defRPr sz="1800">
                <a:solidFill>
                  <a:schemeClr val="tx1">
                    <a:tint val="75000"/>
                  </a:schemeClr>
                </a:solidFill>
              </a:defRPr>
            </a:lvl1pPr>
          </a:lstStyle>
          <a:p>
            <a:pPr defTabSz="1305115"/>
            <a:endParaRPr lang="en-US">
              <a:solidFill>
                <a:prstClr val="black">
                  <a:tint val="75000"/>
                </a:prstClr>
              </a:solidFill>
            </a:endParaRPr>
          </a:p>
        </p:txBody>
      </p:sp>
      <p:sp>
        <p:nvSpPr>
          <p:cNvPr id="6" name="Slide Number Placeholder 5"/>
          <p:cNvSpPr>
            <a:spLocks noGrp="1"/>
          </p:cNvSpPr>
          <p:nvPr>
            <p:ph type="sldNum" sz="quarter" idx="4"/>
          </p:nvPr>
        </p:nvSpPr>
        <p:spPr>
          <a:xfrm>
            <a:off x="10485120" y="7627624"/>
            <a:ext cx="3413760" cy="438150"/>
          </a:xfrm>
          <a:prstGeom prst="rect">
            <a:avLst/>
          </a:prstGeom>
        </p:spPr>
        <p:txBody>
          <a:bodyPr vert="horz" lIns="130562" tIns="65282" rIns="130562" bIns="65282" rtlCol="0" anchor="ctr"/>
          <a:lstStyle>
            <a:lvl1pPr algn="r">
              <a:defRPr sz="1800">
                <a:solidFill>
                  <a:schemeClr val="tx1">
                    <a:tint val="75000"/>
                  </a:schemeClr>
                </a:solidFill>
              </a:defRPr>
            </a:lvl1pPr>
          </a:lstStyle>
          <a:p>
            <a:pPr defTabSz="1305115"/>
            <a:fld id="{FE34EB26-01E0-7140-AA81-1CA9EAE2470C}" type="slidenum">
              <a:rPr lang="en-US" smtClean="0">
                <a:solidFill>
                  <a:prstClr val="black">
                    <a:tint val="75000"/>
                  </a:prstClr>
                </a:solidFill>
              </a:rPr>
              <a:pPr defTabSz="1305115"/>
              <a:t>‹#›</a:t>
            </a:fld>
            <a:endParaRPr lang="en-US">
              <a:solidFill>
                <a:prstClr val="black">
                  <a:tint val="75000"/>
                </a:prstClr>
              </a:solidFill>
            </a:endParaRPr>
          </a:p>
        </p:txBody>
      </p:sp>
    </p:spTree>
    <p:extLst>
      <p:ext uri="{BB962C8B-B14F-4D97-AF65-F5344CB8AC3E}">
        <p14:creationId xmlns:p14="http://schemas.microsoft.com/office/powerpoint/2010/main" val="367263999"/>
      </p:ext>
    </p:extLst>
  </p:cSld>
  <p:clrMap bg1="lt1" tx1="dk1" bg2="lt2" tx2="dk2" accent1="accent1" accent2="accent2" accent3="accent3" accent4="accent4" accent5="accent5" accent6="accent6" hlink="hlink" folHlink="folHlink"/>
  <p:sldLayoutIdLst>
    <p:sldLayoutId id="2147483698" r:id="rId1"/>
  </p:sldLayoutIdLst>
  <p:txStyles>
    <p:titleStyle>
      <a:lvl1pPr algn="ctr" defTabSz="652814" rtl="0" eaLnBrk="1" latinLnBrk="0" hangingPunct="1">
        <a:spcBef>
          <a:spcPct val="0"/>
        </a:spcBef>
        <a:buNone/>
        <a:defRPr sz="6200" kern="1200">
          <a:solidFill>
            <a:schemeClr val="tx1"/>
          </a:solidFill>
          <a:latin typeface="+mj-lt"/>
          <a:ea typeface="+mj-ea"/>
          <a:cs typeface="+mj-cs"/>
        </a:defRPr>
      </a:lvl1pPr>
    </p:titleStyle>
    <p:bodyStyle>
      <a:lvl1pPr marL="489614" indent="-489614" algn="l" defTabSz="652814" rtl="0" eaLnBrk="1" latinLnBrk="0" hangingPunct="1">
        <a:spcBef>
          <a:spcPct val="20000"/>
        </a:spcBef>
        <a:buFont typeface="Arial"/>
        <a:buChar char="•"/>
        <a:defRPr sz="4600" kern="1200">
          <a:solidFill>
            <a:schemeClr val="tx1"/>
          </a:solidFill>
          <a:latin typeface="+mn-lt"/>
          <a:ea typeface="+mn-ea"/>
          <a:cs typeface="+mn-cs"/>
        </a:defRPr>
      </a:lvl1pPr>
      <a:lvl2pPr marL="1060829" indent="-408014" algn="l" defTabSz="652814" rtl="0" eaLnBrk="1" latinLnBrk="0" hangingPunct="1">
        <a:spcBef>
          <a:spcPct val="20000"/>
        </a:spcBef>
        <a:buFont typeface="Arial"/>
        <a:buChar char="–"/>
        <a:defRPr sz="4000" kern="1200">
          <a:solidFill>
            <a:schemeClr val="tx1"/>
          </a:solidFill>
          <a:latin typeface="+mn-lt"/>
          <a:ea typeface="+mn-ea"/>
          <a:cs typeface="+mn-cs"/>
        </a:defRPr>
      </a:lvl2pPr>
      <a:lvl3pPr marL="1632043" indent="-326405" algn="l" defTabSz="652814" rtl="0" eaLnBrk="1" latinLnBrk="0" hangingPunct="1">
        <a:spcBef>
          <a:spcPct val="20000"/>
        </a:spcBef>
        <a:buFont typeface="Arial"/>
        <a:buChar char="•"/>
        <a:defRPr sz="3400" kern="1200">
          <a:solidFill>
            <a:schemeClr val="tx1"/>
          </a:solidFill>
          <a:latin typeface="+mn-lt"/>
          <a:ea typeface="+mn-ea"/>
          <a:cs typeface="+mn-cs"/>
        </a:defRPr>
      </a:lvl3pPr>
      <a:lvl4pPr marL="2284858" indent="-326405" algn="l" defTabSz="652814" rtl="0" eaLnBrk="1" latinLnBrk="0" hangingPunct="1">
        <a:spcBef>
          <a:spcPct val="20000"/>
        </a:spcBef>
        <a:buFont typeface="Arial"/>
        <a:buChar char="–"/>
        <a:defRPr sz="2900" kern="1200">
          <a:solidFill>
            <a:schemeClr val="tx1"/>
          </a:solidFill>
          <a:latin typeface="+mn-lt"/>
          <a:ea typeface="+mn-ea"/>
          <a:cs typeface="+mn-cs"/>
        </a:defRPr>
      </a:lvl4pPr>
      <a:lvl5pPr marL="2937672" indent="-326405" algn="l" defTabSz="652814" rtl="0" eaLnBrk="1" latinLnBrk="0" hangingPunct="1">
        <a:spcBef>
          <a:spcPct val="20000"/>
        </a:spcBef>
        <a:buFont typeface="Arial"/>
        <a:buChar char="»"/>
        <a:defRPr sz="2900" kern="1200">
          <a:solidFill>
            <a:schemeClr val="tx1"/>
          </a:solidFill>
          <a:latin typeface="+mn-lt"/>
          <a:ea typeface="+mn-ea"/>
          <a:cs typeface="+mn-cs"/>
        </a:defRPr>
      </a:lvl5pPr>
      <a:lvl6pPr marL="3590486" indent="-326405" algn="l" defTabSz="652814" rtl="0" eaLnBrk="1" latinLnBrk="0" hangingPunct="1">
        <a:spcBef>
          <a:spcPct val="20000"/>
        </a:spcBef>
        <a:buFont typeface="Arial"/>
        <a:buChar char="•"/>
        <a:defRPr sz="2900" kern="1200">
          <a:solidFill>
            <a:schemeClr val="tx1"/>
          </a:solidFill>
          <a:latin typeface="+mn-lt"/>
          <a:ea typeface="+mn-ea"/>
          <a:cs typeface="+mn-cs"/>
        </a:defRPr>
      </a:lvl6pPr>
      <a:lvl7pPr marL="4243304" indent="-326405" algn="l" defTabSz="652814" rtl="0" eaLnBrk="1" latinLnBrk="0" hangingPunct="1">
        <a:spcBef>
          <a:spcPct val="20000"/>
        </a:spcBef>
        <a:buFont typeface="Arial"/>
        <a:buChar char="•"/>
        <a:defRPr sz="2900" kern="1200">
          <a:solidFill>
            <a:schemeClr val="tx1"/>
          </a:solidFill>
          <a:latin typeface="+mn-lt"/>
          <a:ea typeface="+mn-ea"/>
          <a:cs typeface="+mn-cs"/>
        </a:defRPr>
      </a:lvl7pPr>
      <a:lvl8pPr marL="4896122" indent="-326405" algn="l" defTabSz="652814" rtl="0" eaLnBrk="1" latinLnBrk="0" hangingPunct="1">
        <a:spcBef>
          <a:spcPct val="20000"/>
        </a:spcBef>
        <a:buFont typeface="Arial"/>
        <a:buChar char="•"/>
        <a:defRPr sz="2900" kern="1200">
          <a:solidFill>
            <a:schemeClr val="tx1"/>
          </a:solidFill>
          <a:latin typeface="+mn-lt"/>
          <a:ea typeface="+mn-ea"/>
          <a:cs typeface="+mn-cs"/>
        </a:defRPr>
      </a:lvl8pPr>
      <a:lvl9pPr marL="5548941" indent="-326405" algn="l" defTabSz="652814" rtl="0" eaLnBrk="1" latinLnBrk="0" hangingPunct="1">
        <a:spcBef>
          <a:spcPct val="20000"/>
        </a:spcBef>
        <a:buFont typeface="Arial"/>
        <a:buChar char="•"/>
        <a:defRPr sz="2900" kern="1200">
          <a:solidFill>
            <a:schemeClr val="tx1"/>
          </a:solidFill>
          <a:latin typeface="+mn-lt"/>
          <a:ea typeface="+mn-ea"/>
          <a:cs typeface="+mn-cs"/>
        </a:defRPr>
      </a:lvl9pPr>
    </p:bodyStyle>
    <p:otherStyle>
      <a:defPPr>
        <a:defRPr lang="en-US"/>
      </a:defPPr>
      <a:lvl1pPr marL="0" algn="l" defTabSz="652814" rtl="0" eaLnBrk="1" latinLnBrk="0" hangingPunct="1">
        <a:defRPr sz="2600" kern="1200">
          <a:solidFill>
            <a:schemeClr val="tx1"/>
          </a:solidFill>
          <a:latin typeface="+mn-lt"/>
          <a:ea typeface="+mn-ea"/>
          <a:cs typeface="+mn-cs"/>
        </a:defRPr>
      </a:lvl1pPr>
      <a:lvl2pPr marL="652814" algn="l" defTabSz="652814" rtl="0" eaLnBrk="1" latinLnBrk="0" hangingPunct="1">
        <a:defRPr sz="2600" kern="1200">
          <a:solidFill>
            <a:schemeClr val="tx1"/>
          </a:solidFill>
          <a:latin typeface="+mn-lt"/>
          <a:ea typeface="+mn-ea"/>
          <a:cs typeface="+mn-cs"/>
        </a:defRPr>
      </a:lvl2pPr>
      <a:lvl3pPr marL="1305635" algn="l" defTabSz="652814" rtl="0" eaLnBrk="1" latinLnBrk="0" hangingPunct="1">
        <a:defRPr sz="2600" kern="1200">
          <a:solidFill>
            <a:schemeClr val="tx1"/>
          </a:solidFill>
          <a:latin typeface="+mn-lt"/>
          <a:ea typeface="+mn-ea"/>
          <a:cs typeface="+mn-cs"/>
        </a:defRPr>
      </a:lvl3pPr>
      <a:lvl4pPr marL="1958454" algn="l" defTabSz="652814" rtl="0" eaLnBrk="1" latinLnBrk="0" hangingPunct="1">
        <a:defRPr sz="2600" kern="1200">
          <a:solidFill>
            <a:schemeClr val="tx1"/>
          </a:solidFill>
          <a:latin typeface="+mn-lt"/>
          <a:ea typeface="+mn-ea"/>
          <a:cs typeface="+mn-cs"/>
        </a:defRPr>
      </a:lvl4pPr>
      <a:lvl5pPr marL="2611270" algn="l" defTabSz="652814" rtl="0" eaLnBrk="1" latinLnBrk="0" hangingPunct="1">
        <a:defRPr sz="2600" kern="1200">
          <a:solidFill>
            <a:schemeClr val="tx1"/>
          </a:solidFill>
          <a:latin typeface="+mn-lt"/>
          <a:ea typeface="+mn-ea"/>
          <a:cs typeface="+mn-cs"/>
        </a:defRPr>
      </a:lvl5pPr>
      <a:lvl6pPr marL="3264083" algn="l" defTabSz="652814" rtl="0" eaLnBrk="1" latinLnBrk="0" hangingPunct="1">
        <a:defRPr sz="2600" kern="1200">
          <a:solidFill>
            <a:schemeClr val="tx1"/>
          </a:solidFill>
          <a:latin typeface="+mn-lt"/>
          <a:ea typeface="+mn-ea"/>
          <a:cs typeface="+mn-cs"/>
        </a:defRPr>
      </a:lvl6pPr>
      <a:lvl7pPr marL="3916901" algn="l" defTabSz="652814" rtl="0" eaLnBrk="1" latinLnBrk="0" hangingPunct="1">
        <a:defRPr sz="2600" kern="1200">
          <a:solidFill>
            <a:schemeClr val="tx1"/>
          </a:solidFill>
          <a:latin typeface="+mn-lt"/>
          <a:ea typeface="+mn-ea"/>
          <a:cs typeface="+mn-cs"/>
        </a:defRPr>
      </a:lvl7pPr>
      <a:lvl8pPr marL="4569714" algn="l" defTabSz="652814" rtl="0" eaLnBrk="1" latinLnBrk="0" hangingPunct="1">
        <a:defRPr sz="2600" kern="1200">
          <a:solidFill>
            <a:schemeClr val="tx1"/>
          </a:solidFill>
          <a:latin typeface="+mn-lt"/>
          <a:ea typeface="+mn-ea"/>
          <a:cs typeface="+mn-cs"/>
        </a:defRPr>
      </a:lvl8pPr>
      <a:lvl9pPr marL="5222534" algn="l" defTabSz="652814" rtl="0" eaLnBrk="1" latinLnBrk="0" hangingPunct="1">
        <a:defRPr sz="2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81112" tIns="40555" rIns="81112" bIns="40555"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31520" y="1920564"/>
            <a:ext cx="13167360" cy="5431157"/>
          </a:xfrm>
          <a:prstGeom prst="rect">
            <a:avLst/>
          </a:prstGeom>
        </p:spPr>
        <p:txBody>
          <a:bodyPr vert="horz" lIns="81112" tIns="40555" rIns="81112" bIns="4055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31520" y="7627631"/>
            <a:ext cx="3413760" cy="438150"/>
          </a:xfrm>
          <a:prstGeom prst="rect">
            <a:avLst/>
          </a:prstGeom>
        </p:spPr>
        <p:txBody>
          <a:bodyPr vert="horz" lIns="81112" tIns="40555" rIns="81112" bIns="40555" rtlCol="0" anchor="ctr"/>
          <a:lstStyle>
            <a:lvl1pPr algn="l">
              <a:defRPr sz="1900">
                <a:solidFill>
                  <a:schemeClr val="tx1">
                    <a:tint val="75000"/>
                  </a:schemeClr>
                </a:solidFill>
              </a:defRPr>
            </a:lvl1pPr>
          </a:lstStyle>
          <a:p>
            <a:pPr defTabSz="1297445"/>
            <a:fld id="{2262302B-78CE-9B40-8704-E7F8CBB2A3BC}" type="datetimeFigureOut">
              <a:rPr lang="en-US" smtClean="0">
                <a:solidFill>
                  <a:prstClr val="black">
                    <a:tint val="75000"/>
                  </a:prstClr>
                </a:solidFill>
              </a:rPr>
              <a:pPr defTabSz="1297445"/>
              <a:t>12/3/15</a:t>
            </a:fld>
            <a:endParaRPr lang="en-US">
              <a:solidFill>
                <a:prstClr val="black">
                  <a:tint val="75000"/>
                </a:prstClr>
              </a:solidFill>
            </a:endParaRPr>
          </a:p>
        </p:txBody>
      </p:sp>
      <p:sp>
        <p:nvSpPr>
          <p:cNvPr id="5" name="Footer Placeholder 4"/>
          <p:cNvSpPr>
            <a:spLocks noGrp="1"/>
          </p:cNvSpPr>
          <p:nvPr>
            <p:ph type="ftr" sz="quarter" idx="3"/>
          </p:nvPr>
        </p:nvSpPr>
        <p:spPr>
          <a:xfrm>
            <a:off x="4998720" y="7627631"/>
            <a:ext cx="4632960" cy="438150"/>
          </a:xfrm>
          <a:prstGeom prst="rect">
            <a:avLst/>
          </a:prstGeom>
        </p:spPr>
        <p:txBody>
          <a:bodyPr vert="horz" lIns="81112" tIns="40555" rIns="81112" bIns="40555" rtlCol="0" anchor="ctr"/>
          <a:lstStyle>
            <a:lvl1pPr algn="ctr">
              <a:defRPr sz="1900">
                <a:solidFill>
                  <a:schemeClr val="tx1">
                    <a:tint val="75000"/>
                  </a:schemeClr>
                </a:solidFill>
              </a:defRPr>
            </a:lvl1pPr>
          </a:lstStyle>
          <a:p>
            <a:pPr defTabSz="1297445"/>
            <a:endParaRPr lang="en-US">
              <a:solidFill>
                <a:prstClr val="black">
                  <a:tint val="75000"/>
                </a:prstClr>
              </a:solidFill>
            </a:endParaRPr>
          </a:p>
        </p:txBody>
      </p:sp>
      <p:sp>
        <p:nvSpPr>
          <p:cNvPr id="6" name="Slide Number Placeholder 5"/>
          <p:cNvSpPr>
            <a:spLocks noGrp="1"/>
          </p:cNvSpPr>
          <p:nvPr>
            <p:ph type="sldNum" sz="quarter" idx="4"/>
          </p:nvPr>
        </p:nvSpPr>
        <p:spPr>
          <a:xfrm>
            <a:off x="10485120" y="7627631"/>
            <a:ext cx="3413760" cy="438150"/>
          </a:xfrm>
          <a:prstGeom prst="rect">
            <a:avLst/>
          </a:prstGeom>
        </p:spPr>
        <p:txBody>
          <a:bodyPr vert="horz" lIns="81112" tIns="40555" rIns="81112" bIns="40555" rtlCol="0" anchor="ctr"/>
          <a:lstStyle>
            <a:lvl1pPr algn="r">
              <a:defRPr sz="1900">
                <a:solidFill>
                  <a:schemeClr val="tx1">
                    <a:tint val="75000"/>
                  </a:schemeClr>
                </a:solidFill>
              </a:defRPr>
            </a:lvl1pPr>
          </a:lstStyle>
          <a:p>
            <a:pPr defTabSz="1297445"/>
            <a:fld id="{FE34EB26-01E0-7140-AA81-1CA9EAE2470C}" type="slidenum">
              <a:rPr lang="en-US" smtClean="0">
                <a:solidFill>
                  <a:prstClr val="black">
                    <a:tint val="75000"/>
                  </a:prstClr>
                </a:solidFill>
              </a:rPr>
              <a:pPr defTabSz="1297445"/>
              <a:t>‹#›</a:t>
            </a:fld>
            <a:endParaRPr lang="en-US">
              <a:solidFill>
                <a:prstClr val="black">
                  <a:tint val="75000"/>
                </a:prstClr>
              </a:solidFill>
            </a:endParaRPr>
          </a:p>
        </p:txBody>
      </p:sp>
    </p:spTree>
    <p:extLst>
      <p:ext uri="{BB962C8B-B14F-4D97-AF65-F5344CB8AC3E}">
        <p14:creationId xmlns:p14="http://schemas.microsoft.com/office/powerpoint/2010/main" val="390874871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Lst>
  <p:txStyles>
    <p:titleStyle>
      <a:lvl1pPr algn="ctr" defTabSz="648981" rtl="0" eaLnBrk="1" latinLnBrk="0" hangingPunct="1">
        <a:spcBef>
          <a:spcPct val="0"/>
        </a:spcBef>
        <a:buNone/>
        <a:defRPr sz="6100" kern="1200">
          <a:solidFill>
            <a:schemeClr val="tx1"/>
          </a:solidFill>
          <a:latin typeface="+mj-lt"/>
          <a:ea typeface="+mj-ea"/>
          <a:cs typeface="+mj-cs"/>
        </a:defRPr>
      </a:lvl1pPr>
    </p:titleStyle>
    <p:bodyStyle>
      <a:lvl1pPr marL="486747" indent="-486747" algn="l" defTabSz="648981" rtl="0" eaLnBrk="1" latinLnBrk="0" hangingPunct="1">
        <a:spcBef>
          <a:spcPct val="20000"/>
        </a:spcBef>
        <a:buFont typeface="Arial"/>
        <a:buChar char="•"/>
        <a:defRPr sz="4600" kern="1200">
          <a:solidFill>
            <a:schemeClr val="tx1"/>
          </a:solidFill>
          <a:latin typeface="+mn-lt"/>
          <a:ea typeface="+mn-ea"/>
          <a:cs typeface="+mn-cs"/>
        </a:defRPr>
      </a:lvl1pPr>
      <a:lvl2pPr marL="1054592" indent="-405654" algn="l" defTabSz="648981" rtl="0" eaLnBrk="1" latinLnBrk="0" hangingPunct="1">
        <a:spcBef>
          <a:spcPct val="20000"/>
        </a:spcBef>
        <a:buFont typeface="Arial"/>
        <a:buChar char="–"/>
        <a:defRPr sz="4000" kern="1200">
          <a:solidFill>
            <a:schemeClr val="tx1"/>
          </a:solidFill>
          <a:latin typeface="+mn-lt"/>
          <a:ea typeface="+mn-ea"/>
          <a:cs typeface="+mn-cs"/>
        </a:defRPr>
      </a:lvl2pPr>
      <a:lvl3pPr marL="1622466" indent="-324438" algn="l" defTabSz="648981" rtl="0" eaLnBrk="1" latinLnBrk="0" hangingPunct="1">
        <a:spcBef>
          <a:spcPct val="20000"/>
        </a:spcBef>
        <a:buFont typeface="Arial"/>
        <a:buChar char="•"/>
        <a:defRPr sz="3400" kern="1200">
          <a:solidFill>
            <a:schemeClr val="tx1"/>
          </a:solidFill>
          <a:latin typeface="+mn-lt"/>
          <a:ea typeface="+mn-ea"/>
          <a:cs typeface="+mn-cs"/>
        </a:defRPr>
      </a:lvl3pPr>
      <a:lvl4pPr marL="2271438" indent="-324438" algn="l" defTabSz="648981" rtl="0" eaLnBrk="1" latinLnBrk="0" hangingPunct="1">
        <a:spcBef>
          <a:spcPct val="20000"/>
        </a:spcBef>
        <a:buFont typeface="Arial"/>
        <a:buChar char="–"/>
        <a:defRPr sz="2900" kern="1200">
          <a:solidFill>
            <a:schemeClr val="tx1"/>
          </a:solidFill>
          <a:latin typeface="+mn-lt"/>
          <a:ea typeface="+mn-ea"/>
          <a:cs typeface="+mn-cs"/>
        </a:defRPr>
      </a:lvl4pPr>
      <a:lvl5pPr marL="2920389" indent="-324438" algn="l" defTabSz="648981" rtl="0" eaLnBrk="1" latinLnBrk="0" hangingPunct="1">
        <a:spcBef>
          <a:spcPct val="20000"/>
        </a:spcBef>
        <a:buFont typeface="Arial"/>
        <a:buChar char="»"/>
        <a:defRPr sz="2900" kern="1200">
          <a:solidFill>
            <a:schemeClr val="tx1"/>
          </a:solidFill>
          <a:latin typeface="+mn-lt"/>
          <a:ea typeface="+mn-ea"/>
          <a:cs typeface="+mn-cs"/>
        </a:defRPr>
      </a:lvl5pPr>
      <a:lvl6pPr marL="3569326" indent="-324438" algn="l" defTabSz="648981" rtl="0" eaLnBrk="1" latinLnBrk="0" hangingPunct="1">
        <a:spcBef>
          <a:spcPct val="20000"/>
        </a:spcBef>
        <a:buFont typeface="Arial"/>
        <a:buChar char="•"/>
        <a:defRPr sz="2900" kern="1200">
          <a:solidFill>
            <a:schemeClr val="tx1"/>
          </a:solidFill>
          <a:latin typeface="+mn-lt"/>
          <a:ea typeface="+mn-ea"/>
          <a:cs typeface="+mn-cs"/>
        </a:defRPr>
      </a:lvl6pPr>
      <a:lvl7pPr marL="4218365" indent="-324438" algn="l" defTabSz="648981" rtl="0" eaLnBrk="1" latinLnBrk="0" hangingPunct="1">
        <a:spcBef>
          <a:spcPct val="20000"/>
        </a:spcBef>
        <a:buFont typeface="Arial"/>
        <a:buChar char="•"/>
        <a:defRPr sz="2900" kern="1200">
          <a:solidFill>
            <a:schemeClr val="tx1"/>
          </a:solidFill>
          <a:latin typeface="+mn-lt"/>
          <a:ea typeface="+mn-ea"/>
          <a:cs typeface="+mn-cs"/>
        </a:defRPr>
      </a:lvl7pPr>
      <a:lvl8pPr marL="4867333" indent="-324438" algn="l" defTabSz="648981" rtl="0" eaLnBrk="1" latinLnBrk="0" hangingPunct="1">
        <a:spcBef>
          <a:spcPct val="20000"/>
        </a:spcBef>
        <a:buFont typeface="Arial"/>
        <a:buChar char="•"/>
        <a:defRPr sz="2900" kern="1200">
          <a:solidFill>
            <a:schemeClr val="tx1"/>
          </a:solidFill>
          <a:latin typeface="+mn-lt"/>
          <a:ea typeface="+mn-ea"/>
          <a:cs typeface="+mn-cs"/>
        </a:defRPr>
      </a:lvl8pPr>
      <a:lvl9pPr marL="5516298" indent="-324438" algn="l" defTabSz="648981" rtl="0" eaLnBrk="1" latinLnBrk="0" hangingPunct="1">
        <a:spcBef>
          <a:spcPct val="20000"/>
        </a:spcBef>
        <a:buFont typeface="Arial"/>
        <a:buChar char="•"/>
        <a:defRPr sz="2900" kern="1200">
          <a:solidFill>
            <a:schemeClr val="tx1"/>
          </a:solidFill>
          <a:latin typeface="+mn-lt"/>
          <a:ea typeface="+mn-ea"/>
          <a:cs typeface="+mn-cs"/>
        </a:defRPr>
      </a:lvl9pPr>
    </p:bodyStyle>
    <p:otherStyle>
      <a:defPPr>
        <a:defRPr lang="en-US"/>
      </a:defPPr>
      <a:lvl1pPr marL="0" algn="l" defTabSz="648981" rtl="0" eaLnBrk="1" latinLnBrk="0" hangingPunct="1">
        <a:defRPr sz="2600" kern="1200">
          <a:solidFill>
            <a:schemeClr val="tx1"/>
          </a:solidFill>
          <a:latin typeface="+mn-lt"/>
          <a:ea typeface="+mn-ea"/>
          <a:cs typeface="+mn-cs"/>
        </a:defRPr>
      </a:lvl1pPr>
      <a:lvl2pPr marL="648981" algn="l" defTabSz="648981" rtl="0" eaLnBrk="1" latinLnBrk="0" hangingPunct="1">
        <a:defRPr sz="2600" kern="1200">
          <a:solidFill>
            <a:schemeClr val="tx1"/>
          </a:solidFill>
          <a:latin typeface="+mn-lt"/>
          <a:ea typeface="+mn-ea"/>
          <a:cs typeface="+mn-cs"/>
        </a:defRPr>
      </a:lvl2pPr>
      <a:lvl3pPr marL="1297965" algn="l" defTabSz="648981" rtl="0" eaLnBrk="1" latinLnBrk="0" hangingPunct="1">
        <a:defRPr sz="2600" kern="1200">
          <a:solidFill>
            <a:schemeClr val="tx1"/>
          </a:solidFill>
          <a:latin typeface="+mn-lt"/>
          <a:ea typeface="+mn-ea"/>
          <a:cs typeface="+mn-cs"/>
        </a:defRPr>
      </a:lvl3pPr>
      <a:lvl4pPr marL="1946960" algn="l" defTabSz="648981" rtl="0" eaLnBrk="1" latinLnBrk="0" hangingPunct="1">
        <a:defRPr sz="2600" kern="1200">
          <a:solidFill>
            <a:schemeClr val="tx1"/>
          </a:solidFill>
          <a:latin typeface="+mn-lt"/>
          <a:ea typeface="+mn-ea"/>
          <a:cs typeface="+mn-cs"/>
        </a:defRPr>
      </a:lvl4pPr>
      <a:lvl5pPr marL="2595930" algn="l" defTabSz="648981" rtl="0" eaLnBrk="1" latinLnBrk="0" hangingPunct="1">
        <a:defRPr sz="2600" kern="1200">
          <a:solidFill>
            <a:schemeClr val="tx1"/>
          </a:solidFill>
          <a:latin typeface="+mn-lt"/>
          <a:ea typeface="+mn-ea"/>
          <a:cs typeface="+mn-cs"/>
        </a:defRPr>
      </a:lvl5pPr>
      <a:lvl6pPr marL="3244883" algn="l" defTabSz="648981" rtl="0" eaLnBrk="1" latinLnBrk="0" hangingPunct="1">
        <a:defRPr sz="2600" kern="1200">
          <a:solidFill>
            <a:schemeClr val="tx1"/>
          </a:solidFill>
          <a:latin typeface="+mn-lt"/>
          <a:ea typeface="+mn-ea"/>
          <a:cs typeface="+mn-cs"/>
        </a:defRPr>
      </a:lvl6pPr>
      <a:lvl7pPr marL="3893862" algn="l" defTabSz="648981" rtl="0" eaLnBrk="1" latinLnBrk="0" hangingPunct="1">
        <a:defRPr sz="2600" kern="1200">
          <a:solidFill>
            <a:schemeClr val="tx1"/>
          </a:solidFill>
          <a:latin typeface="+mn-lt"/>
          <a:ea typeface="+mn-ea"/>
          <a:cs typeface="+mn-cs"/>
        </a:defRPr>
      </a:lvl7pPr>
      <a:lvl8pPr marL="4542851" algn="l" defTabSz="648981" rtl="0" eaLnBrk="1" latinLnBrk="0" hangingPunct="1">
        <a:defRPr sz="2600" kern="1200">
          <a:solidFill>
            <a:schemeClr val="tx1"/>
          </a:solidFill>
          <a:latin typeface="+mn-lt"/>
          <a:ea typeface="+mn-ea"/>
          <a:cs typeface="+mn-cs"/>
        </a:defRPr>
      </a:lvl8pPr>
      <a:lvl9pPr marL="5191846" algn="l" defTabSz="648981"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4.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8.jpeg"/></Relationships>
</file>

<file path=ppt/slides/_rels/slide2.xml.rels><?xml version="1.0" encoding="UTF-8" standalone="yes"?>
<Relationships xmlns="http://schemas.openxmlformats.org/package/2006/relationships"><Relationship Id="rId46" Type="http://schemas.openxmlformats.org/officeDocument/2006/relationships/image" Target="../media/image37.png"/><Relationship Id="rId47" Type="http://schemas.openxmlformats.org/officeDocument/2006/relationships/image" Target="../media/image38.png"/><Relationship Id="rId48" Type="http://schemas.openxmlformats.org/officeDocument/2006/relationships/image" Target="../media/image39.png"/><Relationship Id="rId49" Type="http://schemas.openxmlformats.org/officeDocument/2006/relationships/image" Target="../media/image40.gif"/><Relationship Id="rId20" Type="http://schemas.openxmlformats.org/officeDocument/2006/relationships/image" Target="../media/image15.png"/><Relationship Id="rId21" Type="http://schemas.openxmlformats.org/officeDocument/2006/relationships/image" Target="../media/image16.png"/><Relationship Id="rId22" Type="http://schemas.openxmlformats.org/officeDocument/2006/relationships/image" Target="../media/image17.png"/><Relationship Id="rId23" Type="http://schemas.openxmlformats.org/officeDocument/2006/relationships/oleObject" Target="../embeddings/oleObject1.bin"/><Relationship Id="rId24" Type="http://schemas.openxmlformats.org/officeDocument/2006/relationships/image" Target="../media/image3.png"/><Relationship Id="rId25" Type="http://schemas.openxmlformats.org/officeDocument/2006/relationships/image" Target="../media/image18.png"/><Relationship Id="rId26" Type="http://schemas.openxmlformats.org/officeDocument/2006/relationships/image" Target="../media/image19.png"/><Relationship Id="rId27" Type="http://schemas.openxmlformats.org/officeDocument/2006/relationships/image" Target="../media/image20.png"/><Relationship Id="rId28" Type="http://schemas.openxmlformats.org/officeDocument/2006/relationships/image" Target="../media/image21.png"/><Relationship Id="rId29" Type="http://schemas.openxmlformats.org/officeDocument/2006/relationships/image" Target="../media/image22.png"/><Relationship Id="rId50" Type="http://schemas.openxmlformats.org/officeDocument/2006/relationships/image" Target="../media/image41.jpeg"/><Relationship Id="rId1" Type="http://schemas.openxmlformats.org/officeDocument/2006/relationships/vmlDrawing" Target="../drawings/vmlDrawing1.vml"/><Relationship Id="rId2" Type="http://schemas.openxmlformats.org/officeDocument/2006/relationships/slideLayout" Target="../slideLayouts/slideLayout3.xml"/><Relationship Id="rId3" Type="http://schemas.openxmlformats.org/officeDocument/2006/relationships/notesSlide" Target="../notesSlides/notesSlide2.xml"/><Relationship Id="rId4" Type="http://schemas.openxmlformats.org/officeDocument/2006/relationships/image" Target="../media/image4.png"/><Relationship Id="rId5" Type="http://schemas.openxmlformats.org/officeDocument/2006/relationships/hyperlink" Target="http://images.google.com/imgres?imgurl=http://www.travelpodonline.com/images/airlogo/CathayPacific_Logo.jpg&amp;imgrefurl=http://www.travelpodonline.com/&amp;usg=__mSji8_o791PgkjYj7X_rxDQ-OTc=&amp;h=300&amp;w=300&amp;sz=8&amp;hl=en&amp;start=2&amp;tbnid=seZMrXIeR6zJ-M:&amp;tbnh=116&amp;tbnw=116&amp;prev=/images?q=cathay+pacific+logo&amp;gbv=2&amp;hl=en&amp;sa=G" TargetMode="External"/><Relationship Id="rId30" Type="http://schemas.openxmlformats.org/officeDocument/2006/relationships/image" Target="../media/image23.png"/><Relationship Id="rId31" Type="http://schemas.openxmlformats.org/officeDocument/2006/relationships/image" Target="../media/image24.png"/><Relationship Id="rId32" Type="http://schemas.openxmlformats.org/officeDocument/2006/relationships/image" Target="../media/image25.png"/><Relationship Id="rId9" Type="http://schemas.openxmlformats.org/officeDocument/2006/relationships/hyperlink" Target="http://images.google.com/imgres?imgurl=http://www.serenitycruisesllc.com/files/19502878.jpg&amp;imgrefurl=http://www.serenitycruisesllc.com/1125932.html&amp;usg=__RugVgv8oI_cRHqraUw5TfJpwspE=&amp;h=87&amp;w=121&amp;sz=5&amp;hl=en&amp;start=6&amp;sig2=oQrfrpg32Gt1Mp4yHUAqPg&amp;um=1&amp;tbnid=4D2yZGq4P1sGuM:&amp;tbnh=64&amp;tbnw=89&amp;ei=EzRiSeiYO5WUsAOK08WZDQ&amp;prev=/images?q=carnival+logo&amp;um=1&amp;hl=en&amp;rlz=1T4SUNA_enUS284US285" TargetMode="External"/><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jpeg"/><Relationship Id="rId33" Type="http://schemas.openxmlformats.org/officeDocument/2006/relationships/image" Target="../media/image26.png"/><Relationship Id="rId34" Type="http://schemas.openxmlformats.org/officeDocument/2006/relationships/image" Target="../media/image27.png"/><Relationship Id="rId35" Type="http://schemas.openxmlformats.org/officeDocument/2006/relationships/image" Target="../media/image28.png"/><Relationship Id="rId36" Type="http://schemas.openxmlformats.org/officeDocument/2006/relationships/hyperlink" Target="http://www.josbank.com/" TargetMode="External"/><Relationship Id="rId10" Type="http://schemas.openxmlformats.org/officeDocument/2006/relationships/image" Target="../media/image8.jpeg"/><Relationship Id="rId11" Type="http://schemas.openxmlformats.org/officeDocument/2006/relationships/hyperlink" Target="http://images.google.com/imgres?imgurl=http://bp1.blogger.com/_ohCU9mycaLo/R87s7w_mb7I/AAAAAAAAAVw/pGAnVLIGZNg/s320/klm+logo.jpg&amp;imgrefurl=http://www.thebudgetshopper.net/2008/03/klm-economy-class-special-promo.html&amp;usg=__JAVUnc_yG0z8tokgQzD4B3sfys0=&amp;h=226&amp;w=320&amp;sz=9&amp;hl=en&amp;start=3&amp;sig2=q6LCn8NpXSmjyxttYp0fnQ&amp;um=1&amp;tbnid=j2rTiy48C_x4IM:&amp;tbnh=83&amp;tbnw=118&amp;ei=XDJiSYKSL4yGsAOaxfCFDQ&amp;prev=/images?q=klm+logo&amp;um=1&amp;hl=en&amp;rlz=1T4SUNA_enUS284US285" TargetMode="External"/><Relationship Id="rId12" Type="http://schemas.openxmlformats.org/officeDocument/2006/relationships/image" Target="../media/image9.jpeg"/><Relationship Id="rId13" Type="http://schemas.openxmlformats.org/officeDocument/2006/relationships/hyperlink" Target="http://www.frugalcouponliving.com/wp-content/uploads/2011/02/jetblue-logo.jpg" TargetMode="External"/><Relationship Id="rId14" Type="http://schemas.openxmlformats.org/officeDocument/2006/relationships/image" Target="../media/image10.jpeg"/><Relationship Id="rId15" Type="http://schemas.openxmlformats.org/officeDocument/2006/relationships/hyperlink" Target="http://www.alumnibenefits.org/includes/hertz_logo.jpg" TargetMode="External"/><Relationship Id="rId16" Type="http://schemas.openxmlformats.org/officeDocument/2006/relationships/image" Target="../media/image11.jpeg"/><Relationship Id="rId17" Type="http://schemas.openxmlformats.org/officeDocument/2006/relationships/image" Target="../media/image12.png"/><Relationship Id="rId18" Type="http://schemas.openxmlformats.org/officeDocument/2006/relationships/image" Target="../media/image13.png"/><Relationship Id="rId19" Type="http://schemas.openxmlformats.org/officeDocument/2006/relationships/image" Target="../media/image14.png"/><Relationship Id="rId37" Type="http://schemas.openxmlformats.org/officeDocument/2006/relationships/image" Target="../media/image29.png"/><Relationship Id="rId38" Type="http://schemas.openxmlformats.org/officeDocument/2006/relationships/hyperlink" Target="http://en.wikipedia.org/wiki/Image:Costco.png" TargetMode="External"/><Relationship Id="rId39" Type="http://schemas.openxmlformats.org/officeDocument/2006/relationships/image" Target="../media/image30.png"/><Relationship Id="rId40" Type="http://schemas.openxmlformats.org/officeDocument/2006/relationships/image" Target="../media/image31.png"/><Relationship Id="rId41" Type="http://schemas.openxmlformats.org/officeDocument/2006/relationships/image" Target="../media/image32.png"/><Relationship Id="rId42" Type="http://schemas.openxmlformats.org/officeDocument/2006/relationships/image" Target="../media/image33.png"/><Relationship Id="rId43" Type="http://schemas.openxmlformats.org/officeDocument/2006/relationships/image" Target="../media/image34.png"/><Relationship Id="rId44" Type="http://schemas.openxmlformats.org/officeDocument/2006/relationships/image" Target="../media/image35.png"/><Relationship Id="rId45" Type="http://schemas.openxmlformats.org/officeDocument/2006/relationships/image" Target="../media/image3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5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60.jpeg"/></Relationships>
</file>

<file path=ppt/slides/_rels/slide22.xml.rels><?xml version="1.0" encoding="UTF-8" standalone="yes"?>
<Relationships xmlns="http://schemas.openxmlformats.org/package/2006/relationships"><Relationship Id="rId3" Type="http://schemas.openxmlformats.org/officeDocument/2006/relationships/image" Target="../media/image61.tiff"/><Relationship Id="rId4" Type="http://schemas.openxmlformats.org/officeDocument/2006/relationships/image" Target="../media/image62.tiff"/><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63.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1" Type="http://schemas.openxmlformats.org/officeDocument/2006/relationships/slideLayout" Target="../slideLayouts/slideLayout3.xml"/><Relationship Id="rId2"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4.png"/><Relationship Id="rId3"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ntrol.akamai.com/dl/FEO/help/Content/optmethodsEdgeStart.ht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3" Type="http://schemas.openxmlformats.org/officeDocument/2006/relationships/image" Target="../media/image83.jpg"/><Relationship Id="rId4" Type="http://schemas.openxmlformats.org/officeDocument/2006/relationships/image" Target="../media/image84.jp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8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1" Type="http://schemas.openxmlformats.org/officeDocument/2006/relationships/slideLayout" Target="../slideLayouts/slideLayout3.xml"/><Relationship Id="rId2" Type="http://schemas.openxmlformats.org/officeDocument/2006/relationships/image" Target="../media/image8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9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3" Type="http://schemas.openxmlformats.org/officeDocument/2006/relationships/hyperlink" Target="http://www.akamai.com/perfmatters" TargetMode="External"/><Relationship Id="rId4" Type="http://schemas.openxmlformats.org/officeDocument/2006/relationships/image" Target="../media/image92.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jpg"/><Relationship Id="rId5" Type="http://schemas.openxmlformats.org/officeDocument/2006/relationships/image" Target="../media/image46.jpg"/><Relationship Id="rId6" Type="http://schemas.openxmlformats.org/officeDocument/2006/relationships/image" Target="../media/image47.png"/><Relationship Id="rId7" Type="http://schemas.openxmlformats.org/officeDocument/2006/relationships/image" Target="../media/image48.jpg"/><Relationship Id="rId8" Type="http://schemas.openxmlformats.org/officeDocument/2006/relationships/image" Target="../media/image49.jpg"/><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609602" y="4148974"/>
            <a:ext cx="13346018" cy="747451"/>
          </a:xfrm>
          <a:prstGeom prst="rect">
            <a:avLst/>
          </a:prstGeom>
          <a:noFill/>
          <a:ln w="9525">
            <a:noFill/>
            <a:miter lim="800000"/>
            <a:headEnd/>
            <a:tailEnd/>
          </a:ln>
        </p:spPr>
        <p:txBody>
          <a:bodyPr vert="horz" wrap="square" lIns="130622" tIns="65310" rIns="130622" bIns="65310" numCol="1" anchor="ctr" anchorCtr="0" compatLnSpc="1">
            <a:prstTxWarp prst="textNoShape">
              <a:avLst/>
            </a:prstTxWarp>
            <a:spAutoFit/>
          </a:bodyPr>
          <a:lstStyle>
            <a:lvl1pPr marL="0" indent="0" algn="ctr" defTabSz="685800" rtl="0" eaLnBrk="1" fontAlgn="base" hangingPunct="1">
              <a:spcBef>
                <a:spcPct val="0"/>
              </a:spcBef>
              <a:spcAft>
                <a:spcPct val="0"/>
              </a:spcAft>
              <a:defRPr sz="3200">
                <a:solidFill>
                  <a:srgbClr val="F79646"/>
                </a:solidFill>
                <a:latin typeface="Arial"/>
                <a:ea typeface="+mj-ea"/>
                <a:cs typeface="Arial"/>
              </a:defRPr>
            </a:lvl1pPr>
            <a:lvl2pPr algn="l" rtl="0" eaLnBrk="1" fontAlgn="base" hangingPunct="1">
              <a:spcBef>
                <a:spcPct val="0"/>
              </a:spcBef>
              <a:spcAft>
                <a:spcPct val="0"/>
              </a:spcAft>
              <a:defRPr sz="3700">
                <a:solidFill>
                  <a:schemeClr val="tx1"/>
                </a:solidFill>
                <a:latin typeface="Verdana" pitchFamily="34" charset="0"/>
              </a:defRPr>
            </a:lvl2pPr>
            <a:lvl3pPr algn="l" rtl="0" eaLnBrk="1" fontAlgn="base" hangingPunct="1">
              <a:spcBef>
                <a:spcPct val="0"/>
              </a:spcBef>
              <a:spcAft>
                <a:spcPct val="0"/>
              </a:spcAft>
              <a:defRPr sz="3700">
                <a:solidFill>
                  <a:schemeClr val="tx1"/>
                </a:solidFill>
                <a:latin typeface="Verdana" pitchFamily="34" charset="0"/>
              </a:defRPr>
            </a:lvl3pPr>
            <a:lvl4pPr algn="l" rtl="0" eaLnBrk="1" fontAlgn="base" hangingPunct="1">
              <a:spcBef>
                <a:spcPct val="0"/>
              </a:spcBef>
              <a:spcAft>
                <a:spcPct val="0"/>
              </a:spcAft>
              <a:defRPr sz="3700">
                <a:solidFill>
                  <a:schemeClr val="tx1"/>
                </a:solidFill>
                <a:latin typeface="Verdana" pitchFamily="34" charset="0"/>
              </a:defRPr>
            </a:lvl4pPr>
            <a:lvl5pPr algn="l" rtl="0" eaLnBrk="1" fontAlgn="base" hangingPunct="1">
              <a:spcBef>
                <a:spcPct val="0"/>
              </a:spcBef>
              <a:spcAft>
                <a:spcPct val="0"/>
              </a:spcAft>
              <a:defRPr sz="3700">
                <a:solidFill>
                  <a:schemeClr val="tx1"/>
                </a:solidFill>
                <a:latin typeface="Verdana" pitchFamily="34" charset="0"/>
              </a:defRPr>
            </a:lvl5pPr>
            <a:lvl6pPr marL="653110" algn="l" rtl="0" eaLnBrk="1" fontAlgn="base" hangingPunct="1">
              <a:spcBef>
                <a:spcPct val="0"/>
              </a:spcBef>
              <a:spcAft>
                <a:spcPct val="0"/>
              </a:spcAft>
              <a:defRPr sz="3700">
                <a:solidFill>
                  <a:schemeClr val="tx1"/>
                </a:solidFill>
                <a:latin typeface="Verdana" pitchFamily="34" charset="0"/>
              </a:defRPr>
            </a:lvl6pPr>
            <a:lvl7pPr marL="1306220" algn="l" rtl="0" eaLnBrk="1" fontAlgn="base" hangingPunct="1">
              <a:spcBef>
                <a:spcPct val="0"/>
              </a:spcBef>
              <a:spcAft>
                <a:spcPct val="0"/>
              </a:spcAft>
              <a:defRPr sz="3700">
                <a:solidFill>
                  <a:schemeClr val="tx1"/>
                </a:solidFill>
                <a:latin typeface="Verdana" pitchFamily="34" charset="0"/>
              </a:defRPr>
            </a:lvl7pPr>
            <a:lvl8pPr marL="1959331" algn="l" rtl="0" eaLnBrk="1" fontAlgn="base" hangingPunct="1">
              <a:spcBef>
                <a:spcPct val="0"/>
              </a:spcBef>
              <a:spcAft>
                <a:spcPct val="0"/>
              </a:spcAft>
              <a:defRPr sz="3700">
                <a:solidFill>
                  <a:schemeClr val="tx1"/>
                </a:solidFill>
                <a:latin typeface="Verdana" pitchFamily="34" charset="0"/>
              </a:defRPr>
            </a:lvl8pPr>
            <a:lvl9pPr marL="2612441" algn="l" rtl="0" eaLnBrk="1" fontAlgn="base" hangingPunct="1">
              <a:spcBef>
                <a:spcPct val="0"/>
              </a:spcBef>
              <a:spcAft>
                <a:spcPct val="0"/>
              </a:spcAft>
              <a:defRPr sz="3700">
                <a:solidFill>
                  <a:schemeClr val="tx1"/>
                </a:solidFill>
                <a:latin typeface="Verdana" pitchFamily="34" charset="0"/>
              </a:defRPr>
            </a:lvl9pPr>
          </a:lstStyle>
          <a:p>
            <a:pPr>
              <a:spcBef>
                <a:spcPts val="600"/>
              </a:spcBef>
              <a:spcAft>
                <a:spcPts val="600"/>
              </a:spcAft>
            </a:pPr>
            <a:endParaRPr lang="en-US" sz="4000" i="1" kern="0" dirty="0">
              <a:solidFill>
                <a:schemeClr val="accent2"/>
              </a:solidFill>
            </a:endParaRPr>
          </a:p>
        </p:txBody>
      </p:sp>
      <p:sp>
        <p:nvSpPr>
          <p:cNvPr id="3" name="Title 1"/>
          <p:cNvSpPr>
            <a:spLocks noGrp="1"/>
          </p:cNvSpPr>
          <p:nvPr>
            <p:ph type="title"/>
          </p:nvPr>
        </p:nvSpPr>
        <p:spPr>
          <a:xfrm>
            <a:off x="2" y="3886202"/>
            <a:ext cx="14401800" cy="870562"/>
          </a:xfrm>
        </p:spPr>
        <p:txBody>
          <a:bodyPr/>
          <a:lstStyle/>
          <a:p>
            <a:r>
              <a:rPr lang="en-US" sz="4800" b="1" dirty="0"/>
              <a:t>性能决定一切：9项关于消费者的关键认知</a:t>
            </a:r>
            <a:endParaRPr lang="en-US" sz="4800" b="1" dirty="0"/>
          </a:p>
        </p:txBody>
      </p:sp>
    </p:spTree>
    <p:extLst>
      <p:ext uri="{BB962C8B-B14F-4D97-AF65-F5344CB8AC3E}">
        <p14:creationId xmlns:p14="http://schemas.microsoft.com/office/powerpoint/2010/main" val="29193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7000" dirty="0"/>
              <a:t>＃</a:t>
            </a:r>
            <a:r>
              <a:rPr lang="en-US" sz="7000" dirty="0"/>
              <a:t>1 性能决定一切</a:t>
            </a:r>
            <a:endParaRPr lang="en-US" sz="7000" dirty="0"/>
          </a:p>
        </p:txBody>
      </p:sp>
      <p:sp>
        <p:nvSpPr>
          <p:cNvPr id="3" name="Content Placeholder 2"/>
          <p:cNvSpPr>
            <a:spLocks noGrp="1"/>
          </p:cNvSpPr>
          <p:nvPr>
            <p:ph sz="half" idx="1"/>
          </p:nvPr>
        </p:nvSpPr>
        <p:spPr/>
        <p:txBody>
          <a:bodyPr/>
          <a:lstStyle/>
          <a:p>
            <a:pPr marL="457200" indent="-457200">
              <a:buFont typeface="Arial"/>
              <a:buChar char="•"/>
            </a:pPr>
            <a:endParaRPr lang="en-US" sz="4500" dirty="0"/>
          </a:p>
          <a:p>
            <a:pPr marL="457200" indent="-457200">
              <a:buFont typeface="Arial"/>
              <a:buChar char="•"/>
            </a:pPr>
            <a:r>
              <a:rPr lang="en-US" sz="4500" dirty="0">
                <a:solidFill>
                  <a:schemeClr val="tx1"/>
                </a:solidFill>
              </a:rPr>
              <a:t>约50%的消费者希望页面加载能够在2秒以内完成</a:t>
            </a:r>
            <a:endParaRPr lang="en-US" sz="4500" dirty="0">
              <a:solidFill>
                <a:schemeClr val="tx1"/>
              </a:solidFill>
            </a:endParaRPr>
          </a:p>
          <a:p>
            <a:endParaRPr lang="en-US" dirty="0"/>
          </a:p>
        </p:txBody>
      </p:sp>
      <p:pic>
        <p:nvPicPr>
          <p:cNvPr id="5" name="Content Placeholder 4" descr="49 Expect 2 Seconds or Less.jpg"/>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t="6408" b="10511"/>
          <a:stretch/>
        </p:blipFill>
        <p:spPr>
          <a:xfrm>
            <a:off x="7802880" y="1432564"/>
            <a:ext cx="4572000" cy="6244830"/>
          </a:xfrm>
        </p:spPr>
      </p:pic>
    </p:spTree>
    <p:extLst>
      <p:ext uri="{BB962C8B-B14F-4D97-AF65-F5344CB8AC3E}">
        <p14:creationId xmlns:p14="http://schemas.microsoft.com/office/powerpoint/2010/main" val="338084636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0"/>
            <a:ext cx="11773555" cy="548640"/>
          </a:xfrm>
        </p:spPr>
        <p:txBody>
          <a:bodyPr/>
          <a:lstStyle/>
          <a:p>
            <a:r>
              <a:rPr lang="zh-CN" altLang="en-US" sz="7000" dirty="0"/>
              <a:t>＃</a:t>
            </a:r>
            <a:r>
              <a:rPr lang="en-US" sz="7000" dirty="0"/>
              <a:t>1 </a:t>
            </a:r>
            <a:r>
              <a:rPr lang="en-US" sz="7000" dirty="0"/>
              <a:t>性能决定一切</a:t>
            </a:r>
            <a:endParaRPr lang="en-US" dirty="0"/>
          </a:p>
        </p:txBody>
      </p:sp>
      <p:sp>
        <p:nvSpPr>
          <p:cNvPr id="3" name="Content Placeholder 2"/>
          <p:cNvSpPr>
            <a:spLocks noGrp="1"/>
          </p:cNvSpPr>
          <p:nvPr>
            <p:ph sz="half" idx="1"/>
          </p:nvPr>
        </p:nvSpPr>
        <p:spPr/>
        <p:txBody>
          <a:bodyPr/>
          <a:lstStyle/>
          <a:p>
            <a:pPr marL="548640" indent="-548640">
              <a:buFont typeface="Arial"/>
              <a:buChar char="•"/>
            </a:pPr>
            <a:endParaRPr lang="en-US" sz="4500" dirty="0">
              <a:solidFill>
                <a:schemeClr val="tx1"/>
              </a:solidFill>
            </a:endParaRPr>
          </a:p>
          <a:p>
            <a:pPr marL="548640" indent="-548640">
              <a:buFont typeface="Arial"/>
              <a:buChar char="•"/>
            </a:pPr>
            <a:r>
              <a:rPr lang="en-US" sz="4500" dirty="0">
                <a:solidFill>
                  <a:schemeClr val="tx1"/>
                </a:solidFill>
              </a:rPr>
              <a:t>近五分之一的消费者希望页面加载能立即完成</a:t>
            </a:r>
            <a:endParaRPr lang="en-US" sz="4500" dirty="0">
              <a:solidFill>
                <a:schemeClr val="tx1"/>
              </a:solidFill>
            </a:endParaRPr>
          </a:p>
        </p:txBody>
      </p:sp>
      <p:pic>
        <p:nvPicPr>
          <p:cNvPr id="7" name="Content Placeholder 6" descr="Instant Page Load Expectation.jpg"/>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2755" t="5809" r="2499" b="8438"/>
          <a:stretch/>
        </p:blipFill>
        <p:spPr>
          <a:xfrm>
            <a:off x="8055309" y="1232014"/>
            <a:ext cx="4488166" cy="6542933"/>
          </a:xfrm>
        </p:spPr>
      </p:pic>
    </p:spTree>
    <p:extLst>
      <p:ext uri="{BB962C8B-B14F-4D97-AF65-F5344CB8AC3E}">
        <p14:creationId xmlns:p14="http://schemas.microsoft.com/office/powerpoint/2010/main" val="182754774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7000" dirty="0"/>
              <a:t>＃</a:t>
            </a:r>
            <a:r>
              <a:rPr lang="en-US" sz="7000" dirty="0"/>
              <a:t>1 </a:t>
            </a:r>
            <a:r>
              <a:rPr lang="en-US" sz="7000" dirty="0"/>
              <a:t>性能决定一切</a:t>
            </a:r>
          </a:p>
        </p:txBody>
      </p:sp>
      <p:sp>
        <p:nvSpPr>
          <p:cNvPr id="3" name="Content Placeholder 2"/>
          <p:cNvSpPr>
            <a:spLocks noGrp="1"/>
          </p:cNvSpPr>
          <p:nvPr>
            <p:ph sz="half" idx="1"/>
          </p:nvPr>
        </p:nvSpPr>
        <p:spPr/>
        <p:txBody>
          <a:bodyPr/>
          <a:lstStyle/>
          <a:p>
            <a:pPr marL="548640" indent="-548640">
              <a:buFont typeface="Arial"/>
              <a:buChar char="•"/>
            </a:pPr>
            <a:endParaRPr lang="en-US" sz="4500" dirty="0">
              <a:solidFill>
                <a:schemeClr val="tx1"/>
              </a:solidFill>
            </a:endParaRPr>
          </a:p>
          <a:p>
            <a:pPr marL="548640" indent="-548640">
              <a:buFont typeface="Arial"/>
              <a:buChar char="•"/>
            </a:pPr>
            <a:r>
              <a:rPr lang="en-US" sz="4500" dirty="0">
                <a:solidFill>
                  <a:schemeClr val="tx1"/>
                </a:solidFill>
              </a:rPr>
              <a:t>50%的消费者曾经在高峰时段遭遇过性能问题</a:t>
            </a:r>
            <a:endParaRPr lang="en-US" sz="4500" dirty="0">
              <a:solidFill>
                <a:schemeClr val="tx1"/>
              </a:solidFill>
            </a:endParaRPr>
          </a:p>
        </p:txBody>
      </p:sp>
      <p:pic>
        <p:nvPicPr>
          <p:cNvPr id="5" name="Content Placeholder 4" descr="Slowdown during peak.jpg"/>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t="4189" b="2939"/>
          <a:stretch/>
        </p:blipFill>
        <p:spPr>
          <a:xfrm>
            <a:off x="8168646" y="1310640"/>
            <a:ext cx="4244341" cy="6480438"/>
          </a:xfrm>
        </p:spPr>
      </p:pic>
    </p:spTree>
    <p:extLst>
      <p:ext uri="{BB962C8B-B14F-4D97-AF65-F5344CB8AC3E}">
        <p14:creationId xmlns:p14="http://schemas.microsoft.com/office/powerpoint/2010/main" val="111638819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7000" dirty="0"/>
              <a:t>＃</a:t>
            </a:r>
            <a:r>
              <a:rPr lang="en-US" sz="7000" dirty="0"/>
              <a:t>1 </a:t>
            </a:r>
            <a:r>
              <a:rPr lang="en-US" sz="7000" dirty="0"/>
              <a:t>性能决定一切</a:t>
            </a:r>
          </a:p>
        </p:txBody>
      </p:sp>
      <p:sp>
        <p:nvSpPr>
          <p:cNvPr id="3" name="Content Placeholder 2"/>
          <p:cNvSpPr>
            <a:spLocks noGrp="1"/>
          </p:cNvSpPr>
          <p:nvPr>
            <p:ph sz="half" idx="1"/>
          </p:nvPr>
        </p:nvSpPr>
        <p:spPr/>
        <p:txBody>
          <a:bodyPr/>
          <a:lstStyle/>
          <a:p>
            <a:pPr marL="548640" indent="-548640">
              <a:buFont typeface="Arial"/>
              <a:buChar char="•"/>
            </a:pPr>
            <a:endParaRPr lang="en-US" sz="4500" dirty="0">
              <a:solidFill>
                <a:schemeClr val="tx1"/>
              </a:solidFill>
            </a:endParaRPr>
          </a:p>
          <a:p>
            <a:pPr marL="548640" indent="-548640">
              <a:buFont typeface="Arial"/>
              <a:buChar char="•"/>
            </a:pPr>
            <a:r>
              <a:rPr lang="en-US" sz="4500" dirty="0">
                <a:solidFill>
                  <a:schemeClr val="tx1"/>
                </a:solidFill>
              </a:rPr>
              <a:t>如果购物者不开心，他们就会放弃访问站点，也不可能成为回头客</a:t>
            </a:r>
            <a:endParaRPr lang="en-US" sz="4500" dirty="0">
              <a:solidFill>
                <a:schemeClr val="tx1"/>
              </a:solidFill>
            </a:endParaRPr>
          </a:p>
        </p:txBody>
      </p:sp>
      <p:pic>
        <p:nvPicPr>
          <p:cNvPr id="5" name="Content Placeholder 4" descr="Abandonment and return.jpg"/>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t="4833" b="4833"/>
          <a:stretch/>
        </p:blipFill>
        <p:spPr>
          <a:xfrm>
            <a:off x="8046720" y="1310640"/>
            <a:ext cx="4342019" cy="6461760"/>
          </a:xfrm>
        </p:spPr>
      </p:pic>
    </p:spTree>
    <p:extLst>
      <p:ext uri="{BB962C8B-B14F-4D97-AF65-F5344CB8AC3E}">
        <p14:creationId xmlns:p14="http://schemas.microsoft.com/office/powerpoint/2010/main" val="28107103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265686"/>
            <a:ext cx="13898880" cy="1224951"/>
          </a:xfrm>
          <a:prstGeom prst="rect">
            <a:avLst/>
          </a:prstGeom>
          <a:noFill/>
        </p:spPr>
        <p:txBody>
          <a:bodyPr wrap="square" lIns="146304" tIns="73152" rIns="146304" bIns="73152" rtlCol="0" anchor="ctr" anchorCtr="0">
            <a:spAutoFit/>
          </a:bodyPr>
          <a:lstStyle/>
          <a:p>
            <a:r>
              <a:rPr lang="en-US" sz="7000" dirty="0">
                <a:solidFill>
                  <a:srgbClr val="FF9933"/>
                </a:solidFill>
              </a:rPr>
              <a:t>加载缓慢的页面 = 放弃购买</a:t>
            </a:r>
            <a:endParaRPr lang="en-US" sz="7000" dirty="0">
              <a:solidFill>
                <a:srgbClr val="FF9933"/>
              </a:solidFill>
            </a:endParaRPr>
          </a:p>
        </p:txBody>
      </p:sp>
      <p:pic>
        <p:nvPicPr>
          <p:cNvPr id="4" name="Picture 3"/>
          <p:cNvPicPr>
            <a:picLocks noChangeAspect="1"/>
          </p:cNvPicPr>
          <p:nvPr/>
        </p:nvPicPr>
        <p:blipFill>
          <a:blip r:embed="rId3"/>
          <a:stretch>
            <a:fillRect/>
          </a:stretch>
        </p:blipFill>
        <p:spPr>
          <a:xfrm>
            <a:off x="975360" y="1584960"/>
            <a:ext cx="12192000" cy="6644640"/>
          </a:xfrm>
          <a:prstGeom prst="rect">
            <a:avLst/>
          </a:prstGeom>
        </p:spPr>
      </p:pic>
    </p:spTree>
    <p:extLst>
      <p:ext uri="{BB962C8B-B14F-4D97-AF65-F5344CB8AC3E}">
        <p14:creationId xmlns:p14="http://schemas.microsoft.com/office/powerpoint/2010/main" val="41893339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7894" y="2596008"/>
            <a:ext cx="14142013" cy="1569661"/>
          </a:xfrm>
          <a:prstGeom prst="rect">
            <a:avLst/>
          </a:prstGeom>
          <a:noFill/>
        </p:spPr>
        <p:txBody>
          <a:bodyPr wrap="none" lIns="91440" tIns="45720" rIns="91440" bIns="45720" rtlCol="0" anchor="ctr" anchorCtr="0">
            <a:spAutoFit/>
          </a:bodyPr>
          <a:lstStyle/>
          <a:p>
            <a:r>
              <a:rPr lang="en-US" sz="9600" b="1" dirty="0">
                <a:solidFill>
                  <a:schemeClr val="bg2">
                    <a:lumMod val="60000"/>
                    <a:lumOff val="40000"/>
                  </a:schemeClr>
                </a:solidFill>
                <a:latin typeface="Arial" pitchFamily="34" charset="0"/>
                <a:cs typeface="Arial" pitchFamily="34" charset="0"/>
              </a:rPr>
              <a:t>#1 Performance Matters</a:t>
            </a:r>
          </a:p>
        </p:txBody>
      </p:sp>
      <p:sp>
        <p:nvSpPr>
          <p:cNvPr id="4" name="TextBox 3"/>
          <p:cNvSpPr txBox="1"/>
          <p:nvPr/>
        </p:nvSpPr>
        <p:spPr>
          <a:xfrm>
            <a:off x="4267207" y="4906091"/>
            <a:ext cx="10513816" cy="1569661"/>
          </a:xfrm>
          <a:prstGeom prst="rect">
            <a:avLst/>
          </a:prstGeom>
          <a:noFill/>
        </p:spPr>
        <p:txBody>
          <a:bodyPr wrap="none" lIns="91440" tIns="45720" rIns="91440" bIns="45720" rtlCol="0" anchor="ctr" anchorCtr="0">
            <a:spAutoFit/>
          </a:bodyPr>
          <a:lstStyle/>
          <a:p>
            <a:r>
              <a:rPr lang="en-US" sz="9600" b="1" dirty="0">
                <a:solidFill>
                  <a:schemeClr val="accent2"/>
                </a:solidFill>
                <a:latin typeface="Arial" pitchFamily="34" charset="0"/>
                <a:cs typeface="Arial" pitchFamily="34" charset="0"/>
              </a:rPr>
              <a:t>#2 </a:t>
            </a:r>
            <a:r>
              <a:rPr lang="zh-CN" altLang="en-US" sz="9600" b="1" dirty="0">
                <a:solidFill>
                  <a:schemeClr val="accent2"/>
                </a:solidFill>
                <a:latin typeface="Arial" pitchFamily="34" charset="0"/>
                <a:cs typeface="Arial" pitchFamily="34" charset="0"/>
              </a:rPr>
              <a:t>移动化就在眼前</a:t>
            </a:r>
            <a:endParaRPr lang="en-US" sz="9600" b="1" dirty="0">
              <a:solidFill>
                <a:schemeClr val="accent2"/>
              </a:solidFill>
              <a:latin typeface="Arial" pitchFamily="34" charset="0"/>
              <a:cs typeface="Arial" pitchFamily="34" charset="0"/>
            </a:endParaRPr>
          </a:p>
        </p:txBody>
      </p:sp>
      <p:sp>
        <p:nvSpPr>
          <p:cNvPr id="5" name="TextBox 4"/>
          <p:cNvSpPr txBox="1"/>
          <p:nvPr/>
        </p:nvSpPr>
        <p:spPr>
          <a:xfrm>
            <a:off x="997526" y="298645"/>
            <a:ext cx="11582400" cy="837152"/>
          </a:xfrm>
          <a:prstGeom prst="rect">
            <a:avLst/>
          </a:prstGeom>
          <a:noFill/>
        </p:spPr>
        <p:txBody>
          <a:bodyPr wrap="square" lIns="146304" tIns="73152" rIns="146304" bIns="73152" rtlCol="0" anchor="ctr" anchorCtr="0">
            <a:spAutoFit/>
          </a:bodyPr>
          <a:lstStyle/>
          <a:p>
            <a:r>
              <a:rPr lang="en-US" sz="4500" b="1" dirty="0">
                <a:solidFill>
                  <a:schemeClr val="bg1">
                    <a:lumMod val="50000"/>
                  </a:schemeClr>
                </a:solidFill>
              </a:rPr>
              <a:t>Two main themes</a:t>
            </a:r>
            <a:endParaRPr lang="en-US" sz="4500" b="1" dirty="0">
              <a:solidFill>
                <a:schemeClr val="bg1">
                  <a:lumMod val="50000"/>
                </a:schemeClr>
              </a:solidFill>
            </a:endParaRPr>
          </a:p>
        </p:txBody>
      </p:sp>
      <p:sp>
        <p:nvSpPr>
          <p:cNvPr id="6" name="Rectangle 5"/>
          <p:cNvSpPr/>
          <p:nvPr/>
        </p:nvSpPr>
        <p:spPr bwMode="auto">
          <a:xfrm>
            <a:off x="0" y="1400890"/>
            <a:ext cx="14650278" cy="3505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800" b="1" dirty="0">
              <a:latin typeface="Arial" charset="0"/>
            </a:endParaRPr>
          </a:p>
        </p:txBody>
      </p:sp>
    </p:spTree>
    <p:extLst>
      <p:ext uri="{BB962C8B-B14F-4D97-AF65-F5344CB8AC3E}">
        <p14:creationId xmlns:p14="http://schemas.microsoft.com/office/powerpoint/2010/main" val="2167597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4464643" y="504293"/>
            <a:ext cx="8880835" cy="1101226"/>
          </a:xfrm>
          <a:prstGeom prst="rect">
            <a:avLst/>
          </a:prstGeom>
          <a:noFill/>
        </p:spPr>
        <p:txBody>
          <a:bodyPr wrap="none" lIns="90918" tIns="45416" rIns="90918" bIns="45416" rtlCol="0">
            <a:spAutoFit/>
          </a:bodyPr>
          <a:lstStyle/>
          <a:p>
            <a:pPr defTabSz="1298098"/>
            <a:r>
              <a:rPr lang="en-US" sz="6600" dirty="0">
                <a:solidFill>
                  <a:srgbClr val="FF9B2D"/>
                </a:solidFill>
                <a:latin typeface="Bebas Neue" charset="0"/>
                <a:ea typeface="Bebas Neue" charset="0"/>
                <a:cs typeface="Bebas Neue" charset="0"/>
              </a:rPr>
              <a:t>Everyone loves Mobile!</a:t>
            </a:r>
            <a:endParaRPr lang="en-US" sz="6600" dirty="0">
              <a:solidFill>
                <a:srgbClr val="FF9B2D"/>
              </a:solidFill>
              <a:latin typeface="Bebas Neue" charset="0"/>
              <a:ea typeface="Bebas Neue" charset="0"/>
              <a:cs typeface="Bebas Neue" charset="0"/>
            </a:endParaRPr>
          </a:p>
        </p:txBody>
      </p:sp>
    </p:spTree>
    <p:extLst>
      <p:ext uri="{BB962C8B-B14F-4D97-AF65-F5344CB8AC3E}">
        <p14:creationId xmlns:p14="http://schemas.microsoft.com/office/powerpoint/2010/main" val="2273921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zh-CN" altLang="en-US" sz="6400" dirty="0"/>
              <a:t>＃</a:t>
            </a:r>
            <a:r>
              <a:rPr lang="en-US" sz="6400" dirty="0"/>
              <a:t>2 移动化就在眼前</a:t>
            </a:r>
            <a:endParaRPr lang="en-US" sz="6400" dirty="0"/>
          </a:p>
        </p:txBody>
      </p:sp>
      <p:sp>
        <p:nvSpPr>
          <p:cNvPr id="3" name="Content Placeholder 2"/>
          <p:cNvSpPr>
            <a:spLocks noGrp="1"/>
          </p:cNvSpPr>
          <p:nvPr>
            <p:ph sz="half" idx="1"/>
          </p:nvPr>
        </p:nvSpPr>
        <p:spPr/>
        <p:txBody>
          <a:bodyPr/>
          <a:lstStyle/>
          <a:p>
            <a:pPr marL="548640" indent="-548640"/>
            <a:endParaRPr lang="en-US" sz="4500" dirty="0">
              <a:solidFill>
                <a:schemeClr val="tx1"/>
              </a:solidFill>
            </a:endParaRPr>
          </a:p>
          <a:p>
            <a:pPr marL="548640" indent="-548640"/>
            <a:r>
              <a:rPr lang="zh-CN" altLang="en-US" sz="4500" dirty="0">
                <a:solidFill>
                  <a:schemeClr val="tx1"/>
                </a:solidFill>
              </a:rPr>
              <a:t>通过手机进行采购的用户数量增加了</a:t>
            </a:r>
            <a:r>
              <a:rPr lang="en-US" altLang="zh-CN" sz="4500" dirty="0">
                <a:solidFill>
                  <a:schemeClr val="tx1"/>
                </a:solidFill>
              </a:rPr>
              <a:t>2.5</a:t>
            </a:r>
            <a:r>
              <a:rPr lang="zh-CN" altLang="en-US" sz="4500" dirty="0">
                <a:solidFill>
                  <a:schemeClr val="tx1"/>
                </a:solidFill>
              </a:rPr>
              <a:t>倍</a:t>
            </a:r>
            <a:r>
              <a:rPr lang="en-US" sz="4500" dirty="0">
                <a:solidFill>
                  <a:schemeClr val="tx1"/>
                </a:solidFill>
              </a:rPr>
              <a:t> </a:t>
            </a:r>
            <a:endParaRPr lang="en-US" sz="4500" dirty="0">
              <a:solidFill>
                <a:schemeClr val="tx1"/>
              </a:solidFill>
            </a:endParaRPr>
          </a:p>
        </p:txBody>
      </p:sp>
      <p:pic>
        <p:nvPicPr>
          <p:cNvPr id="5" name="Content Placeholder 4" descr="Increase in Consumers Who Made Purchase on Mobile.jpg"/>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t="4792" b="4792"/>
          <a:stretch/>
        </p:blipFill>
        <p:spPr>
          <a:xfrm>
            <a:off x="8290560" y="457200"/>
            <a:ext cx="4820214" cy="7168038"/>
          </a:xfrm>
        </p:spPr>
      </p:pic>
    </p:spTree>
    <p:extLst>
      <p:ext uri="{BB962C8B-B14F-4D97-AF65-F5344CB8AC3E}">
        <p14:creationId xmlns:p14="http://schemas.microsoft.com/office/powerpoint/2010/main" val="286189934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zh-CN" altLang="en-US" sz="7000" dirty="0"/>
              <a:t>＃</a:t>
            </a:r>
            <a:r>
              <a:rPr lang="en-US" sz="7000" dirty="0"/>
              <a:t>2 移动</a:t>
            </a:r>
            <a:r>
              <a:rPr lang="en-US" sz="7000" dirty="0"/>
              <a:t>化就在眼前</a:t>
            </a:r>
          </a:p>
        </p:txBody>
      </p:sp>
      <p:sp>
        <p:nvSpPr>
          <p:cNvPr id="3" name="Content Placeholder 2"/>
          <p:cNvSpPr>
            <a:spLocks noGrp="1"/>
          </p:cNvSpPr>
          <p:nvPr>
            <p:ph sz="half" idx="1"/>
          </p:nvPr>
        </p:nvSpPr>
        <p:spPr/>
        <p:txBody>
          <a:bodyPr/>
          <a:lstStyle/>
          <a:p>
            <a:endParaRPr lang="en-US" sz="4500" dirty="0">
              <a:solidFill>
                <a:schemeClr val="tx1"/>
              </a:solidFill>
            </a:endParaRPr>
          </a:p>
          <a:p>
            <a:pPr marL="548640" indent="-548640"/>
            <a:r>
              <a:rPr lang="en-US" sz="4500" dirty="0">
                <a:solidFill>
                  <a:schemeClr val="tx1"/>
                </a:solidFill>
              </a:rPr>
              <a:t>手机被认为是消费体验满意度最低的方式</a:t>
            </a:r>
            <a:endParaRPr lang="en-US" sz="4500" dirty="0">
              <a:solidFill>
                <a:schemeClr val="tx1"/>
              </a:solidFill>
            </a:endParaRPr>
          </a:p>
        </p:txBody>
      </p:sp>
      <p:pic>
        <p:nvPicPr>
          <p:cNvPr id="5" name="Content Placeholder 4" descr="Shopping Preference on Mobile vs Desktop.jpg"/>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t="3848" r="82" b="-223"/>
          <a:stretch/>
        </p:blipFill>
        <p:spPr>
          <a:xfrm>
            <a:off x="8860905" y="457200"/>
            <a:ext cx="4626498" cy="7307322"/>
          </a:xfrm>
        </p:spPr>
      </p:pic>
    </p:spTree>
    <p:extLst>
      <p:ext uri="{BB962C8B-B14F-4D97-AF65-F5344CB8AC3E}">
        <p14:creationId xmlns:p14="http://schemas.microsoft.com/office/powerpoint/2010/main" val="10746880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zh-CN" altLang="en-US" sz="7000" dirty="0"/>
              <a:t>＃</a:t>
            </a:r>
            <a:r>
              <a:rPr lang="en-US" sz="7000" dirty="0"/>
              <a:t>2 移动</a:t>
            </a:r>
            <a:r>
              <a:rPr lang="en-US" sz="7000" dirty="0"/>
              <a:t>化就在眼前</a:t>
            </a:r>
          </a:p>
        </p:txBody>
      </p:sp>
      <p:sp>
        <p:nvSpPr>
          <p:cNvPr id="3" name="Content Placeholder 2"/>
          <p:cNvSpPr>
            <a:spLocks noGrp="1"/>
          </p:cNvSpPr>
          <p:nvPr>
            <p:ph sz="half" idx="1"/>
          </p:nvPr>
        </p:nvSpPr>
        <p:spPr/>
        <p:txBody>
          <a:bodyPr/>
          <a:lstStyle/>
          <a:p>
            <a:pPr marL="548640" indent="-548640"/>
            <a:endParaRPr lang="en-US" sz="4500" dirty="0">
              <a:solidFill>
                <a:schemeClr val="tx1"/>
              </a:solidFill>
            </a:endParaRPr>
          </a:p>
          <a:p>
            <a:pPr marL="548640" indent="-548640"/>
            <a:r>
              <a:rPr lang="en-US" sz="4500" dirty="0">
                <a:solidFill>
                  <a:schemeClr val="tx1"/>
                </a:solidFill>
              </a:rPr>
              <a:t>手机和平板电脑用户的</a:t>
            </a:r>
            <a:r>
              <a:rPr lang="zh-CN" altLang="en-US" sz="4500" dirty="0">
                <a:solidFill>
                  <a:schemeClr val="tx1"/>
                </a:solidFill>
              </a:rPr>
              <a:t>交互程度最高</a:t>
            </a:r>
            <a:endParaRPr lang="en-US" sz="4500" dirty="0">
              <a:solidFill>
                <a:schemeClr val="tx1"/>
              </a:solidFill>
            </a:endParaRPr>
          </a:p>
        </p:txBody>
      </p:sp>
      <p:pic>
        <p:nvPicPr>
          <p:cNvPr id="5" name="Content Placeholder 4" descr="Engagement by device.jpg"/>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499" t="4446" r="499" b="-81"/>
          <a:stretch/>
        </p:blipFill>
        <p:spPr>
          <a:xfrm>
            <a:off x="8745095" y="335284"/>
            <a:ext cx="4666107" cy="7337365"/>
          </a:xfrm>
        </p:spPr>
      </p:pic>
    </p:spTree>
    <p:extLst>
      <p:ext uri="{BB962C8B-B14F-4D97-AF65-F5344CB8AC3E}">
        <p14:creationId xmlns:p14="http://schemas.microsoft.com/office/powerpoint/2010/main" val="202646771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32"/>
          <p:cNvSpPr>
            <a:spLocks noChangeArrowheads="1"/>
          </p:cNvSpPr>
          <p:nvPr/>
        </p:nvSpPr>
        <p:spPr bwMode="auto">
          <a:xfrm>
            <a:off x="251094" y="1371600"/>
            <a:ext cx="14176106" cy="5934106"/>
          </a:xfrm>
          <a:prstGeom prst="roundRect">
            <a:avLst>
              <a:gd name="adj" fmla="val 3647"/>
            </a:avLst>
          </a:prstGeom>
          <a:gradFill flip="none" rotWithShape="1">
            <a:gsLst>
              <a:gs pos="74000">
                <a:schemeClr val="bg1"/>
              </a:gs>
              <a:gs pos="100000">
                <a:schemeClr val="bg1">
                  <a:lumMod val="85000"/>
                </a:schemeClr>
              </a:gs>
            </a:gsLst>
            <a:lin ang="5400000" scaled="0"/>
            <a:tileRect/>
          </a:gradFill>
          <a:ln w="28575" cap="flat" cmpd="sng" algn="ctr">
            <a:solidFill>
              <a:srgbClr val="A3A3A3"/>
            </a:solidFill>
            <a:prstDash val="solid"/>
          </a:ln>
          <a:effectLst/>
        </p:spPr>
        <p:txBody>
          <a:bodyPr lIns="45693" tIns="91394" rIns="45693" bIns="45691" rtlCol="0" anchor="t"/>
          <a:lstStyle/>
          <a:p>
            <a:pPr algn="ctr" defTabSz="1305570">
              <a:lnSpc>
                <a:spcPct val="90000"/>
              </a:lnSpc>
              <a:spcBef>
                <a:spcPts val="1200"/>
              </a:spcBef>
            </a:pPr>
            <a:endParaRPr lang="en-US" sz="2900" b="1" kern="0" dirty="0">
              <a:solidFill>
                <a:sysClr val="window" lastClr="FFFFFF"/>
              </a:solidFill>
            </a:endParaRPr>
          </a:p>
          <a:p>
            <a:pPr algn="ctr" defTabSz="1305570">
              <a:lnSpc>
                <a:spcPct val="90000"/>
              </a:lnSpc>
              <a:spcBef>
                <a:spcPts val="1200"/>
              </a:spcBef>
            </a:pPr>
            <a:endParaRPr lang="en-US" sz="2900" b="1" kern="0" dirty="0">
              <a:solidFill>
                <a:sysClr val="window" lastClr="FFFFFF"/>
              </a:solidFill>
            </a:endParaRPr>
          </a:p>
          <a:p>
            <a:pPr algn="ctr" defTabSz="1305570">
              <a:lnSpc>
                <a:spcPct val="90000"/>
              </a:lnSpc>
              <a:spcBef>
                <a:spcPts val="1200"/>
              </a:spcBef>
            </a:pPr>
            <a:endParaRPr lang="en-US" sz="2900" b="1" i="1" kern="0" dirty="0">
              <a:solidFill>
                <a:sysClr val="window" lastClr="FFFFFF"/>
              </a:solidFill>
            </a:endParaRPr>
          </a:p>
        </p:txBody>
      </p:sp>
      <p:sp>
        <p:nvSpPr>
          <p:cNvPr id="2" name="Title 1"/>
          <p:cNvSpPr>
            <a:spLocks noGrp="1"/>
          </p:cNvSpPr>
          <p:nvPr>
            <p:ph type="title"/>
          </p:nvPr>
        </p:nvSpPr>
        <p:spPr>
          <a:xfrm>
            <a:off x="1066802" y="457200"/>
            <a:ext cx="12268200" cy="548640"/>
          </a:xfrm>
        </p:spPr>
        <p:txBody>
          <a:bodyPr/>
          <a:lstStyle/>
          <a:p>
            <a:r>
              <a:rPr lang="en-US" altLang="zh-CN" dirty="0" smtClean="0"/>
              <a:t>Akamai</a:t>
            </a:r>
            <a:r>
              <a:rPr lang="zh-CN" altLang="en-US" dirty="0" smtClean="0"/>
              <a:t>的客户</a:t>
            </a:r>
            <a:endParaRPr lang="en-US" dirty="0"/>
          </a:p>
        </p:txBody>
      </p:sp>
      <p:graphicFrame>
        <p:nvGraphicFramePr>
          <p:cNvPr id="98" name="Table 97"/>
          <p:cNvGraphicFramePr>
            <a:graphicFrameLocks noGrp="1"/>
          </p:cNvGraphicFramePr>
          <p:nvPr>
            <p:extLst>
              <p:ext uri="{D42A27DB-BD31-4B8C-83A1-F6EECF244321}">
                <p14:modId xmlns:p14="http://schemas.microsoft.com/office/powerpoint/2010/main" val="1329438926"/>
              </p:ext>
            </p:extLst>
          </p:nvPr>
        </p:nvGraphicFramePr>
        <p:xfrm>
          <a:off x="266707" y="1320803"/>
          <a:ext cx="14147799" cy="6163779"/>
        </p:xfrm>
        <a:graphic>
          <a:graphicData uri="http://schemas.openxmlformats.org/drawingml/2006/table">
            <a:tbl>
              <a:tblPr firstRow="1" bandRow="1">
                <a:tableStyleId>{5C22544A-7EE6-4342-B048-85BDC9FD1C3A}</a:tableStyleId>
              </a:tblPr>
              <a:tblGrid>
                <a:gridCol w="4715933"/>
                <a:gridCol w="4715933"/>
                <a:gridCol w="4715933"/>
              </a:tblGrid>
              <a:tr h="812800">
                <a:tc>
                  <a:txBody>
                    <a:bodyPr/>
                    <a:lstStyle/>
                    <a:p>
                      <a:pPr marL="0" marR="0" lvl="0" indent="-174625" algn="ctr" defTabSz="1306220" rtl="0" eaLnBrk="1" fontAlgn="auto" latinLnBrk="0" hangingPunct="1">
                        <a:lnSpc>
                          <a:spcPct val="100000"/>
                        </a:lnSpc>
                        <a:spcBef>
                          <a:spcPts val="0"/>
                        </a:spcBef>
                        <a:spcAft>
                          <a:spcPts val="0"/>
                        </a:spcAft>
                        <a:buClrTx/>
                        <a:buSzTx/>
                        <a:buFontTx/>
                        <a:buNone/>
                        <a:tabLst/>
                        <a:defRPr/>
                      </a:pPr>
                      <a:r>
                        <a:rPr kumimoji="0" lang="en-US" sz="2900" b="0" i="0" u="none" strike="noStrike" kern="1200" cap="none" spc="0" normalizeH="0" baseline="0" noProof="0" dirty="0" smtClean="0">
                          <a:ln>
                            <a:noFill/>
                          </a:ln>
                          <a:solidFill>
                            <a:srgbClr val="191919"/>
                          </a:solidFill>
                          <a:effectLst/>
                          <a:uLnTx/>
                          <a:uFillTx/>
                          <a:latin typeface="Arial"/>
                          <a:ea typeface="+mn-ea"/>
                          <a:cs typeface="Arial"/>
                        </a:rPr>
                        <a:t>Retail</a:t>
                      </a:r>
                      <a:endParaRPr lang="en-US" sz="2900" b="0" dirty="0">
                        <a:solidFill>
                          <a:srgbClr val="191919"/>
                        </a:solidFill>
                        <a:latin typeface="Arial"/>
                        <a:cs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alpha val="38000"/>
                      </a:schemeClr>
                    </a:solidFill>
                  </a:tcPr>
                </a:tc>
                <a:tc>
                  <a:txBody>
                    <a:bodyPr/>
                    <a:lstStyle/>
                    <a:p>
                      <a:pPr marL="0" marR="0" lvl="0" indent="-174625" algn="ctr" defTabSz="1306220" rtl="0" eaLnBrk="1" fontAlgn="auto" latinLnBrk="0" hangingPunct="1">
                        <a:lnSpc>
                          <a:spcPct val="100000"/>
                        </a:lnSpc>
                        <a:spcBef>
                          <a:spcPts val="0"/>
                        </a:spcBef>
                        <a:spcAft>
                          <a:spcPts val="0"/>
                        </a:spcAft>
                        <a:buClrTx/>
                        <a:buSzTx/>
                        <a:buFontTx/>
                        <a:buNone/>
                        <a:tabLst/>
                        <a:defRPr/>
                      </a:pPr>
                      <a:r>
                        <a:rPr kumimoji="0" lang="en-US" sz="2900" b="0" i="0" u="none" strike="noStrike" kern="1200" cap="none" spc="0" normalizeH="0" baseline="0" noProof="0" dirty="0" smtClean="0">
                          <a:ln>
                            <a:noFill/>
                          </a:ln>
                          <a:solidFill>
                            <a:srgbClr val="191919"/>
                          </a:solidFill>
                          <a:effectLst/>
                          <a:uLnTx/>
                          <a:uFillTx/>
                          <a:latin typeface="Arial"/>
                          <a:ea typeface="+mn-ea"/>
                          <a:cs typeface="Arial"/>
                        </a:rPr>
                        <a:t>Travel and Hospitality</a:t>
                      </a:r>
                      <a:endParaRPr lang="en-US" sz="2900" b="0" dirty="0">
                        <a:solidFill>
                          <a:srgbClr val="191919"/>
                        </a:solidFill>
                        <a:latin typeface="Arial"/>
                        <a:cs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alpha val="38000"/>
                      </a:schemeClr>
                    </a:solidFill>
                  </a:tcPr>
                </a:tc>
                <a:tc>
                  <a:txBody>
                    <a:bodyPr/>
                    <a:lstStyle/>
                    <a:p>
                      <a:pPr marL="0" marR="0" lvl="0" indent="-174625" algn="ctr" defTabSz="1306220" rtl="0" eaLnBrk="1" fontAlgn="auto" latinLnBrk="0" hangingPunct="1">
                        <a:lnSpc>
                          <a:spcPct val="100000"/>
                        </a:lnSpc>
                        <a:spcBef>
                          <a:spcPts val="0"/>
                        </a:spcBef>
                        <a:spcAft>
                          <a:spcPts val="0"/>
                        </a:spcAft>
                        <a:buClrTx/>
                        <a:buSzTx/>
                        <a:buFontTx/>
                        <a:buNone/>
                        <a:tabLst/>
                        <a:defRPr/>
                      </a:pPr>
                      <a:r>
                        <a:rPr kumimoji="0" lang="en-US" sz="2900" b="0" i="0" u="none" strike="noStrike" kern="1200" cap="none" spc="0" normalizeH="0" baseline="0" noProof="0" dirty="0" smtClean="0">
                          <a:ln>
                            <a:noFill/>
                          </a:ln>
                          <a:solidFill>
                            <a:srgbClr val="191919"/>
                          </a:solidFill>
                          <a:effectLst/>
                          <a:uLnTx/>
                          <a:uFillTx/>
                          <a:latin typeface="Arial"/>
                          <a:ea typeface="+mn-ea"/>
                          <a:cs typeface="Arial"/>
                        </a:rPr>
                        <a:t>Consumer Goods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alpha val="38000"/>
                      </a:schemeClr>
                    </a:solidFill>
                  </a:tcPr>
                </a:tc>
              </a:tr>
              <a:tr h="1005840">
                <a:tc>
                  <a:txBody>
                    <a:bodyPr/>
                    <a:lstStyle/>
                    <a:p>
                      <a:pPr marL="114300" marR="0" lvl="2" indent="0" algn="ctr" defTabSz="1306220" rtl="0" eaLnBrk="1" fontAlgn="auto" latinLnBrk="0" hangingPunct="1">
                        <a:lnSpc>
                          <a:spcPct val="100000"/>
                        </a:lnSpc>
                        <a:spcBef>
                          <a:spcPts val="0"/>
                        </a:spcBef>
                        <a:spcAft>
                          <a:spcPts val="0"/>
                        </a:spcAft>
                        <a:buClrTx/>
                        <a:buSzTx/>
                        <a:buFontTx/>
                        <a:buNone/>
                        <a:tabLst/>
                        <a:defRPr/>
                      </a:pPr>
                      <a:r>
                        <a:rPr lang="en-US" altLang="zh-CN" sz="2400" b="1" cap="none" dirty="0" smtClean="0">
                          <a:solidFill>
                            <a:schemeClr val="bg1"/>
                          </a:solidFill>
                          <a:latin typeface="Arial"/>
                          <a:cs typeface="Arial"/>
                        </a:rPr>
                        <a:t>96 out of US top</a:t>
                      </a:r>
                      <a:r>
                        <a:rPr lang="en-US" altLang="zh-CN" sz="2400" b="1" cap="none" baseline="0" dirty="0" smtClean="0">
                          <a:solidFill>
                            <a:schemeClr val="bg1"/>
                          </a:solidFill>
                          <a:latin typeface="Arial"/>
                          <a:cs typeface="Arial"/>
                        </a:rPr>
                        <a:t> 100 online retailers trust Akamai</a:t>
                      </a:r>
                      <a:endParaRPr lang="en-US" sz="2400" b="0" dirty="0">
                        <a:solidFill>
                          <a:schemeClr val="bg1"/>
                        </a:solidFill>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39A5DC"/>
                    </a:solidFill>
                  </a:tcPr>
                </a:tc>
                <a:tc>
                  <a:txBody>
                    <a:bodyPr/>
                    <a:lstStyle/>
                    <a:p>
                      <a:pPr marL="114300" indent="0" algn="ctr"/>
                      <a:r>
                        <a:rPr lang="en-US" altLang="zh-CN" sz="2400" b="1" dirty="0" smtClean="0">
                          <a:solidFill>
                            <a:schemeClr val="bg1"/>
                          </a:solidFill>
                          <a:latin typeface="Arial"/>
                          <a:cs typeface="Arial"/>
                        </a:rPr>
                        <a:t>19 our of top 20 global hotel</a:t>
                      </a:r>
                      <a:r>
                        <a:rPr lang="en-US" altLang="zh-CN" sz="2400" b="1" baseline="0" dirty="0" smtClean="0">
                          <a:solidFill>
                            <a:schemeClr val="bg1"/>
                          </a:solidFill>
                          <a:latin typeface="Arial"/>
                          <a:cs typeface="Arial"/>
                        </a:rPr>
                        <a:t> groups trust Akamai</a:t>
                      </a:r>
                      <a:endParaRPr lang="en-US" sz="1800" b="0" dirty="0">
                        <a:solidFill>
                          <a:schemeClr val="bg1"/>
                        </a:solidFill>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39A5DC"/>
                    </a:solidFill>
                  </a:tcPr>
                </a:tc>
                <a:tc>
                  <a:txBody>
                    <a:bodyPr/>
                    <a:lstStyle/>
                    <a:p>
                      <a:pPr marL="114300" indent="0" algn="ctr"/>
                      <a:r>
                        <a:rPr lang="en-US" altLang="zh-CN" sz="2400" b="1" dirty="0" smtClean="0">
                          <a:solidFill>
                            <a:schemeClr val="bg1"/>
                          </a:solidFill>
                          <a:latin typeface="Arial"/>
                          <a:cs typeface="Arial"/>
                        </a:rPr>
                        <a:t>6 out of 8</a:t>
                      </a:r>
                      <a:r>
                        <a:rPr lang="en-US" altLang="zh-CN" sz="2400" b="1" baseline="0" dirty="0" smtClean="0">
                          <a:solidFill>
                            <a:schemeClr val="bg1"/>
                          </a:solidFill>
                          <a:latin typeface="Arial"/>
                          <a:cs typeface="Arial"/>
                        </a:rPr>
                        <a:t> biggest luxury brands trust Akamai</a:t>
                      </a:r>
                      <a:endParaRPr lang="en-US" sz="1800" b="0" dirty="0">
                        <a:solidFill>
                          <a:schemeClr val="bg1"/>
                        </a:solidFill>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39A5DC"/>
                    </a:solidFill>
                  </a:tcPr>
                </a:tc>
              </a:tr>
              <a:tr h="4345139">
                <a:tc>
                  <a:txBody>
                    <a:bodyPr/>
                    <a:lstStyle/>
                    <a:p>
                      <a:endParaRPr lang="en-US"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bl>
          </a:graphicData>
        </a:graphic>
      </p:graphicFrame>
      <p:pic>
        <p:nvPicPr>
          <p:cNvPr id="19" name="Picture 6" descr="logo_MARRIOTT"/>
          <p:cNvPicPr>
            <a:picLocks noChangeAspect="1" noChangeArrowheads="1"/>
          </p:cNvPicPr>
          <p:nvPr/>
        </p:nvPicPr>
        <p:blipFill>
          <a:blip r:embed="rId4" cstate="email"/>
          <a:srcRect t="15335" b="18370"/>
          <a:stretch>
            <a:fillRect/>
          </a:stretch>
        </p:blipFill>
        <p:spPr bwMode="auto">
          <a:xfrm>
            <a:off x="6042473" y="3847467"/>
            <a:ext cx="1397850" cy="560925"/>
          </a:xfrm>
          <a:prstGeom prst="rect">
            <a:avLst/>
          </a:prstGeom>
          <a:noFill/>
          <a:ln w="9525">
            <a:noFill/>
            <a:miter lim="800000"/>
            <a:headEnd/>
            <a:tailEnd/>
          </a:ln>
        </p:spPr>
      </p:pic>
      <p:pic>
        <p:nvPicPr>
          <p:cNvPr id="20" name="Picture 81" descr="CathayPacific_Logo">
            <a:hlinkClick r:id="rId5"/>
          </p:cNvPr>
          <p:cNvPicPr>
            <a:picLocks noChangeAspect="1" noChangeArrowheads="1"/>
          </p:cNvPicPr>
          <p:nvPr/>
        </p:nvPicPr>
        <p:blipFill>
          <a:blip r:embed="rId6" cstate="email"/>
          <a:stretch>
            <a:fillRect/>
          </a:stretch>
        </p:blipFill>
        <p:spPr bwMode="auto">
          <a:xfrm>
            <a:off x="5961883" y="6181126"/>
            <a:ext cx="2031101" cy="325613"/>
          </a:xfrm>
          <a:prstGeom prst="rect">
            <a:avLst/>
          </a:prstGeom>
          <a:noFill/>
          <a:ln w="9525">
            <a:noFill/>
            <a:miter lim="800000"/>
            <a:headEnd/>
            <a:tailEnd/>
          </a:ln>
        </p:spPr>
      </p:pic>
      <p:pic>
        <p:nvPicPr>
          <p:cNvPr id="21" name="Picture 20"/>
          <p:cNvPicPr>
            <a:picLocks noChangeAspect="1"/>
          </p:cNvPicPr>
          <p:nvPr/>
        </p:nvPicPr>
        <p:blipFill>
          <a:blip r:embed="rId7" cstate="email"/>
          <a:stretch>
            <a:fillRect/>
          </a:stretch>
        </p:blipFill>
        <p:spPr>
          <a:xfrm>
            <a:off x="5782473" y="4338340"/>
            <a:ext cx="833786" cy="1085950"/>
          </a:xfrm>
          <a:prstGeom prst="rect">
            <a:avLst/>
          </a:prstGeom>
        </p:spPr>
      </p:pic>
      <p:pic>
        <p:nvPicPr>
          <p:cNvPr id="22" name="Picture 39" descr="kayak logo 2"/>
          <p:cNvPicPr>
            <a:picLocks noChangeAspect="1" noChangeArrowheads="1"/>
          </p:cNvPicPr>
          <p:nvPr/>
        </p:nvPicPr>
        <p:blipFill>
          <a:blip r:embed="rId8" cstate="email">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811666" y="6520240"/>
            <a:ext cx="1188720" cy="4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26" descr="19502878">
            <a:hlinkClick r:id="rId9"/>
          </p:cNvPr>
          <p:cNvPicPr>
            <a:picLocks noChangeAspect="1" noChangeArrowheads="1"/>
          </p:cNvPicPr>
          <p:nvPr/>
        </p:nvPicPr>
        <p:blipFill rotWithShape="1">
          <a:blip r:embed="rId10" cstate="email">
            <a:extLst>
              <a:ext uri="{28A0092B-C50C-407E-A947-70E740481C1C}">
                <a14:useLocalDpi xmlns:a14="http://schemas.microsoft.com/office/drawing/2010/main" val="0"/>
              </a:ext>
            </a:extLst>
          </a:blip>
          <a:srcRect t="10555" b="-10557"/>
          <a:stretch/>
        </p:blipFill>
        <p:spPr bwMode="auto">
          <a:xfrm>
            <a:off x="7451379" y="5122853"/>
            <a:ext cx="1533629" cy="859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12" descr="klm%2Blogo">
            <a:hlinkClick r:id="rId11"/>
          </p:cNvPr>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7452363" y="3531539"/>
            <a:ext cx="1087120" cy="59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8" descr="See full size image">
            <a:hlinkClick r:id="rId13"/>
          </p:cNvPr>
          <p:cNvPicPr>
            <a:picLocks noChangeAspect="1" noChangeArrowheads="1"/>
          </p:cNvPicPr>
          <p:nvPr/>
        </p:nvPicPr>
        <p:blipFill>
          <a:blip r:embed="rId14" cstate="email"/>
          <a:srcRect/>
          <a:stretch>
            <a:fillRect/>
          </a:stretch>
        </p:blipFill>
        <p:spPr bwMode="auto">
          <a:xfrm>
            <a:off x="7588797" y="5841438"/>
            <a:ext cx="1270867" cy="377914"/>
          </a:xfrm>
          <a:prstGeom prst="rect">
            <a:avLst/>
          </a:prstGeom>
          <a:noFill/>
        </p:spPr>
      </p:pic>
      <p:pic>
        <p:nvPicPr>
          <p:cNvPr id="26" name="Picture 25" descr="See full size image">
            <a:hlinkClick r:id="rId15"/>
          </p:cNvPr>
          <p:cNvPicPr/>
          <p:nvPr/>
        </p:nvPicPr>
        <p:blipFill>
          <a:blip r:embed="rId16" cstate="email"/>
          <a:srcRect/>
          <a:stretch>
            <a:fillRect/>
          </a:stretch>
        </p:blipFill>
        <p:spPr bwMode="auto">
          <a:xfrm>
            <a:off x="5764647" y="5637773"/>
            <a:ext cx="1436632" cy="434470"/>
          </a:xfrm>
          <a:prstGeom prst="rect">
            <a:avLst/>
          </a:prstGeom>
          <a:noFill/>
          <a:ln w="9525">
            <a:noFill/>
            <a:miter lim="800000"/>
            <a:headEnd/>
            <a:tailEnd/>
          </a:ln>
        </p:spPr>
      </p:pic>
      <p:pic>
        <p:nvPicPr>
          <p:cNvPr id="27" name="Picture 28" descr="hilt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50331" y="3235230"/>
            <a:ext cx="992467" cy="58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 descr="http://www.logodesignlove.com/images/airlines/american-airlines.gif"/>
          <p:cNvPicPr>
            <a:picLocks noChangeAspect="1" noChangeArrowheads="1"/>
          </p:cNvPicPr>
          <p:nvPr/>
        </p:nvPicPr>
        <p:blipFill>
          <a:blip r:embed="rId18">
            <a:extLst>
              <a:ext uri="{28A0092B-C50C-407E-A947-70E740481C1C}">
                <a14:useLocalDpi xmlns:a14="http://schemas.microsoft.com/office/drawing/2010/main" val="0"/>
              </a:ext>
            </a:extLst>
          </a:blip>
          <a:srcRect l="22327" t="38400" r="18530" b="38400"/>
          <a:stretch>
            <a:fillRect/>
          </a:stretch>
        </p:blipFill>
        <p:spPr bwMode="auto">
          <a:xfrm>
            <a:off x="6835022" y="3279337"/>
            <a:ext cx="2245360" cy="23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descr="Screen shot 2012-08-09 at 4.38.50 PM.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700930" y="4214322"/>
            <a:ext cx="1190651" cy="430082"/>
          </a:xfrm>
          <a:prstGeom prst="rect">
            <a:avLst/>
          </a:prstGeom>
        </p:spPr>
      </p:pic>
      <p:pic>
        <p:nvPicPr>
          <p:cNvPr id="30" name="Picture 5"/>
          <p:cNvPicPr>
            <a:picLocks noChangeAspect="1" noChangeArrowheads="1"/>
          </p:cNvPicPr>
          <p:nvPr/>
        </p:nvPicPr>
        <p:blipFill>
          <a:blip r:embed="rId20" cstate="email"/>
          <a:srcRect/>
          <a:stretch>
            <a:fillRect/>
          </a:stretch>
        </p:blipFill>
        <p:spPr bwMode="auto">
          <a:xfrm>
            <a:off x="6634405" y="4698339"/>
            <a:ext cx="2072640" cy="479027"/>
          </a:xfrm>
          <a:prstGeom prst="rect">
            <a:avLst/>
          </a:prstGeom>
          <a:noFill/>
          <a:ln w="9525">
            <a:noFill/>
            <a:miter lim="800000"/>
            <a:headEnd/>
            <a:tailEnd/>
          </a:ln>
        </p:spPr>
      </p:pic>
      <p:pic>
        <p:nvPicPr>
          <p:cNvPr id="31" name="Picture 30"/>
          <p:cNvPicPr>
            <a:picLocks noChangeAspect="1"/>
          </p:cNvPicPr>
          <p:nvPr/>
        </p:nvPicPr>
        <p:blipFill>
          <a:blip r:embed="rId21">
            <a:clrChange>
              <a:clrFrom>
                <a:srgbClr val="FFFFFF"/>
              </a:clrFrom>
              <a:clrTo>
                <a:srgbClr val="FFFFFF">
                  <a:alpha val="0"/>
                </a:srgbClr>
              </a:clrTo>
            </a:clrChange>
          </a:blip>
          <a:srcRect l="19987" t="37943" r="20277" b="38298"/>
          <a:stretch>
            <a:fillRect/>
          </a:stretch>
        </p:blipFill>
        <p:spPr>
          <a:xfrm>
            <a:off x="5854714" y="6646471"/>
            <a:ext cx="1308101" cy="402030"/>
          </a:xfrm>
          <a:prstGeom prst="rect">
            <a:avLst/>
          </a:prstGeom>
        </p:spPr>
      </p:pic>
      <p:pic>
        <p:nvPicPr>
          <p:cNvPr id="33" name="Picture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369127" y="3315648"/>
            <a:ext cx="1127080" cy="202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4" name="Object 2"/>
          <p:cNvGraphicFramePr>
            <a:graphicFrameLocks noChangeAspect="1"/>
          </p:cNvGraphicFramePr>
          <p:nvPr>
            <p:extLst>
              <p:ext uri="{D42A27DB-BD31-4B8C-83A1-F6EECF244321}">
                <p14:modId xmlns:p14="http://schemas.microsoft.com/office/powerpoint/2010/main" val="4219265987"/>
              </p:ext>
            </p:extLst>
          </p:nvPr>
        </p:nvGraphicFramePr>
        <p:xfrm>
          <a:off x="10429074" y="3765104"/>
          <a:ext cx="1996440" cy="395546"/>
        </p:xfrm>
        <a:graphic>
          <a:graphicData uri="http://schemas.openxmlformats.org/presentationml/2006/ole">
            <mc:AlternateContent xmlns:mc="http://schemas.openxmlformats.org/markup-compatibility/2006">
              <mc:Choice xmlns:v="urn:schemas-microsoft-com:vml" Requires="v">
                <p:oleObj spid="_x0000_s2163" name="Photo Editor Photo" r:id="rId23" imgW="1771429" imgH="361809" progId="">
                  <p:embed/>
                </p:oleObj>
              </mc:Choice>
              <mc:Fallback>
                <p:oleObj name="Photo Editor Photo" r:id="rId23" imgW="1771429" imgH="361809" progId="">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429074" y="3765104"/>
                        <a:ext cx="1996440" cy="395546"/>
                      </a:xfrm>
                      <a:prstGeom prst="rect">
                        <a:avLst/>
                      </a:prstGeom>
                      <a:noFill/>
                      <a:ln>
                        <a:noFill/>
                      </a:ln>
                      <a:extLst/>
                    </p:spPr>
                  </p:pic>
                </p:oleObj>
              </mc:Fallback>
            </mc:AlternateContent>
          </a:graphicData>
        </a:graphic>
      </p:graphicFrame>
      <p:pic>
        <p:nvPicPr>
          <p:cNvPr id="35" name="Picture 19"/>
          <p:cNvPicPr>
            <a:picLocks noChangeAspect="1" noChangeArrowheads="1"/>
          </p:cNvPicPr>
          <p:nvPr/>
        </p:nvPicPr>
        <p:blipFill>
          <a:blip r:embed="rId25" cstate="email"/>
          <a:srcRect/>
          <a:stretch>
            <a:fillRect/>
          </a:stretch>
        </p:blipFill>
        <p:spPr bwMode="auto">
          <a:xfrm>
            <a:off x="12099506" y="4362987"/>
            <a:ext cx="1616565" cy="290461"/>
          </a:xfrm>
          <a:prstGeom prst="rect">
            <a:avLst/>
          </a:prstGeom>
          <a:noFill/>
          <a:ln w="9525">
            <a:noFill/>
            <a:miter lim="800000"/>
            <a:headEnd/>
            <a:tailEnd/>
          </a:ln>
        </p:spPr>
      </p:pic>
      <p:pic>
        <p:nvPicPr>
          <p:cNvPr id="36" name="Picture 35"/>
          <p:cNvPicPr>
            <a:picLocks noChangeAspect="1"/>
          </p:cNvPicPr>
          <p:nvPr/>
        </p:nvPicPr>
        <p:blipFill>
          <a:blip r:embed="rId26" cstate="email"/>
          <a:stretch>
            <a:fillRect/>
          </a:stretch>
        </p:blipFill>
        <p:spPr>
          <a:xfrm>
            <a:off x="12721092" y="3720962"/>
            <a:ext cx="776830" cy="372850"/>
          </a:xfrm>
          <a:prstGeom prst="rect">
            <a:avLst/>
          </a:prstGeom>
        </p:spPr>
      </p:pic>
      <p:pic>
        <p:nvPicPr>
          <p:cNvPr id="37" name="Picture 36"/>
          <p:cNvPicPr>
            <a:picLocks noChangeAspect="1"/>
          </p:cNvPicPr>
          <p:nvPr/>
        </p:nvPicPr>
        <p:blipFill>
          <a:blip r:embed="rId27" cstate="email"/>
          <a:stretch>
            <a:fillRect/>
          </a:stretch>
        </p:blipFill>
        <p:spPr>
          <a:xfrm>
            <a:off x="10192479" y="4281111"/>
            <a:ext cx="1326395" cy="719654"/>
          </a:xfrm>
          <a:prstGeom prst="rect">
            <a:avLst/>
          </a:prstGeom>
        </p:spPr>
      </p:pic>
      <p:pic>
        <p:nvPicPr>
          <p:cNvPr id="38" name="Picture 37"/>
          <p:cNvPicPr>
            <a:picLocks noChangeAspect="1"/>
          </p:cNvPicPr>
          <p:nvPr/>
        </p:nvPicPr>
        <p:blipFill>
          <a:blip r:embed="rId28" cstate="email"/>
          <a:stretch>
            <a:fillRect/>
          </a:stretch>
        </p:blipFill>
        <p:spPr>
          <a:xfrm>
            <a:off x="10631110" y="5032362"/>
            <a:ext cx="1277403" cy="717509"/>
          </a:xfrm>
          <a:prstGeom prst="rect">
            <a:avLst/>
          </a:prstGeom>
        </p:spPr>
      </p:pic>
      <p:pic>
        <p:nvPicPr>
          <p:cNvPr id="39" name="Picture 62"/>
          <p:cNvPicPr>
            <a:picLocks noChangeAspect="1" noChangeArrowheads="1"/>
          </p:cNvPicPr>
          <p:nvPr/>
        </p:nvPicPr>
        <p:blipFill>
          <a:blip r:embed="rId29" cstate="email"/>
          <a:srcRect/>
          <a:stretch>
            <a:fillRect/>
          </a:stretch>
        </p:blipFill>
        <p:spPr bwMode="auto">
          <a:xfrm>
            <a:off x="12309699" y="4701314"/>
            <a:ext cx="1198880" cy="1272102"/>
          </a:xfrm>
          <a:prstGeom prst="rect">
            <a:avLst/>
          </a:prstGeom>
          <a:noFill/>
          <a:ln w="9525">
            <a:noFill/>
            <a:miter lim="800000"/>
            <a:headEnd/>
            <a:tailEnd/>
          </a:ln>
        </p:spPr>
      </p:pic>
      <p:pic>
        <p:nvPicPr>
          <p:cNvPr id="40" name="Picture 39" descr="Estee_Lauder.png"/>
          <p:cNvPicPr>
            <a:picLocks noChangeAspect="1"/>
          </p:cNvPicPr>
          <p:nvPr/>
        </p:nvPicPr>
        <p:blipFill>
          <a:blip r:embed="rId30" cstate="email"/>
          <a:stretch>
            <a:fillRect/>
          </a:stretch>
        </p:blipFill>
        <p:spPr>
          <a:xfrm>
            <a:off x="10416638" y="5912860"/>
            <a:ext cx="1261301" cy="916907"/>
          </a:xfrm>
          <a:prstGeom prst="rect">
            <a:avLst/>
          </a:prstGeom>
        </p:spPr>
      </p:pic>
      <p:pic>
        <p:nvPicPr>
          <p:cNvPr id="41" name="Picture 63"/>
          <p:cNvPicPr>
            <a:picLocks noChangeAspect="1" noChangeArrowheads="1"/>
          </p:cNvPicPr>
          <p:nvPr/>
        </p:nvPicPr>
        <p:blipFill>
          <a:blip r:embed="rId31" cstate="email"/>
          <a:srcRect/>
          <a:stretch>
            <a:fillRect/>
          </a:stretch>
        </p:blipFill>
        <p:spPr bwMode="auto">
          <a:xfrm>
            <a:off x="11851411" y="6009505"/>
            <a:ext cx="1711779" cy="441002"/>
          </a:xfrm>
          <a:prstGeom prst="rect">
            <a:avLst/>
          </a:prstGeom>
          <a:noFill/>
          <a:ln w="9525">
            <a:noFill/>
            <a:miter lim="800000"/>
            <a:headEnd/>
            <a:tailEnd/>
          </a:ln>
        </p:spPr>
      </p:pic>
      <p:pic>
        <p:nvPicPr>
          <p:cNvPr id="42" name="Picture 64"/>
          <p:cNvPicPr>
            <a:picLocks noChangeAspect="1" noChangeArrowheads="1"/>
          </p:cNvPicPr>
          <p:nvPr/>
        </p:nvPicPr>
        <p:blipFill>
          <a:blip r:embed="rId32" cstate="email">
            <a:clrChange>
              <a:clrFrom>
                <a:srgbClr val="FFFFFF"/>
              </a:clrFrom>
              <a:clrTo>
                <a:srgbClr val="FFFFFF">
                  <a:alpha val="0"/>
                </a:srgbClr>
              </a:clrTo>
            </a:clrChange>
          </a:blip>
          <a:srcRect/>
          <a:stretch>
            <a:fillRect/>
          </a:stretch>
        </p:blipFill>
        <p:spPr bwMode="auto">
          <a:xfrm>
            <a:off x="12286601" y="6436594"/>
            <a:ext cx="1700133" cy="764549"/>
          </a:xfrm>
          <a:prstGeom prst="rect">
            <a:avLst/>
          </a:prstGeom>
          <a:noFill/>
          <a:ln w="9525">
            <a:noFill/>
            <a:miter lim="800000"/>
            <a:headEnd/>
            <a:tailEnd/>
          </a:ln>
        </p:spPr>
      </p:pic>
      <p:pic>
        <p:nvPicPr>
          <p:cNvPr id="43" name="Picture 42"/>
          <p:cNvPicPr>
            <a:picLocks noChangeAspect="1"/>
          </p:cNvPicPr>
          <p:nvPr/>
        </p:nvPicPr>
        <p:blipFill rotWithShape="1">
          <a:blip r:embed="rId33"/>
          <a:srcRect t="30098" b="35477"/>
          <a:stretch/>
        </p:blipFill>
        <p:spPr>
          <a:xfrm>
            <a:off x="10083140" y="3185239"/>
            <a:ext cx="1765301" cy="576072"/>
          </a:xfrm>
          <a:prstGeom prst="rect">
            <a:avLst/>
          </a:prstGeom>
        </p:spPr>
      </p:pic>
      <p:pic>
        <p:nvPicPr>
          <p:cNvPr id="44" name="Picture 7" descr="macys"/>
          <p:cNvPicPr>
            <a:picLocks noChangeAspect="1" noChangeArrowheads="1"/>
          </p:cNvPicPr>
          <p:nvPr/>
        </p:nvPicPr>
        <p:blipFill>
          <a:blip r:embed="rId34" cstate="email"/>
          <a:srcRect/>
          <a:stretch>
            <a:fillRect/>
          </a:stretch>
        </p:blipFill>
        <p:spPr bwMode="auto">
          <a:xfrm>
            <a:off x="2290783" y="4556874"/>
            <a:ext cx="889000" cy="314050"/>
          </a:xfrm>
          <a:prstGeom prst="rect">
            <a:avLst/>
          </a:prstGeom>
          <a:noFill/>
          <a:ln w="9525">
            <a:noFill/>
            <a:miter lim="800000"/>
            <a:headEnd/>
            <a:tailEnd/>
          </a:ln>
        </p:spPr>
      </p:pic>
      <p:pic>
        <p:nvPicPr>
          <p:cNvPr id="45" name="Picture 9" descr="af_header"/>
          <p:cNvPicPr>
            <a:picLocks noChangeAspect="1" noChangeArrowheads="1"/>
          </p:cNvPicPr>
          <p:nvPr/>
        </p:nvPicPr>
        <p:blipFill>
          <a:blip r:embed="rId35" cstate="email"/>
          <a:srcRect l="31345" t="58823" r="30934" b="16422"/>
          <a:stretch>
            <a:fillRect/>
          </a:stretch>
        </p:blipFill>
        <p:spPr bwMode="auto">
          <a:xfrm>
            <a:off x="2264203" y="3365563"/>
            <a:ext cx="2146301" cy="236531"/>
          </a:xfrm>
          <a:prstGeom prst="rect">
            <a:avLst/>
          </a:prstGeom>
          <a:noFill/>
          <a:ln w="9525">
            <a:noFill/>
            <a:miter lim="800000"/>
            <a:headEnd/>
            <a:tailEnd/>
          </a:ln>
        </p:spPr>
      </p:pic>
      <p:pic>
        <p:nvPicPr>
          <p:cNvPr id="46" name="Picture 10" descr="logo_home">
            <a:hlinkClick r:id="rId36"/>
          </p:cNvPr>
          <p:cNvPicPr>
            <a:picLocks noChangeAspect="1" noChangeArrowheads="1"/>
          </p:cNvPicPr>
          <p:nvPr/>
        </p:nvPicPr>
        <p:blipFill>
          <a:blip r:embed="rId37" cstate="email"/>
          <a:srcRect r="-4003"/>
          <a:stretch>
            <a:fillRect/>
          </a:stretch>
        </p:blipFill>
        <p:spPr bwMode="auto">
          <a:xfrm>
            <a:off x="1177576" y="4565096"/>
            <a:ext cx="662941" cy="465114"/>
          </a:xfrm>
          <a:prstGeom prst="rect">
            <a:avLst/>
          </a:prstGeom>
          <a:noFill/>
          <a:ln w="9525">
            <a:noFill/>
            <a:miter lim="800000"/>
            <a:headEnd/>
            <a:tailEnd/>
          </a:ln>
        </p:spPr>
      </p:pic>
      <p:pic>
        <p:nvPicPr>
          <p:cNvPr id="47" name="Picture 11" descr="Costco logo">
            <a:hlinkClick r:id="rId38" tooltip="Costco logo"/>
          </p:cNvPr>
          <p:cNvPicPr>
            <a:picLocks noChangeAspect="1" noChangeArrowheads="1"/>
          </p:cNvPicPr>
          <p:nvPr/>
        </p:nvPicPr>
        <p:blipFill>
          <a:blip r:embed="rId39" cstate="email"/>
          <a:srcRect/>
          <a:stretch>
            <a:fillRect/>
          </a:stretch>
        </p:blipFill>
        <p:spPr bwMode="auto">
          <a:xfrm>
            <a:off x="2707106" y="3682655"/>
            <a:ext cx="1584960" cy="441262"/>
          </a:xfrm>
          <a:prstGeom prst="rect">
            <a:avLst/>
          </a:prstGeom>
          <a:noFill/>
          <a:ln w="9525">
            <a:noFill/>
            <a:miter lim="800000"/>
            <a:headEnd/>
            <a:tailEnd/>
          </a:ln>
        </p:spPr>
      </p:pic>
      <p:pic>
        <p:nvPicPr>
          <p:cNvPr id="48" name="Picture 14" descr="logo_rosssimons"/>
          <p:cNvPicPr>
            <a:picLocks noChangeAspect="1" noChangeArrowheads="1"/>
          </p:cNvPicPr>
          <p:nvPr/>
        </p:nvPicPr>
        <p:blipFill>
          <a:blip r:embed="rId40" cstate="email"/>
          <a:srcRect/>
          <a:stretch>
            <a:fillRect/>
          </a:stretch>
        </p:blipFill>
        <p:spPr bwMode="auto">
          <a:xfrm>
            <a:off x="1334176" y="4183720"/>
            <a:ext cx="1851661" cy="190816"/>
          </a:xfrm>
          <a:prstGeom prst="rect">
            <a:avLst/>
          </a:prstGeom>
          <a:noFill/>
          <a:ln w="9525">
            <a:noFill/>
            <a:miter lim="800000"/>
            <a:headEnd/>
            <a:tailEnd/>
          </a:ln>
        </p:spPr>
      </p:pic>
      <p:pic>
        <p:nvPicPr>
          <p:cNvPr id="49" name="Picture 16"/>
          <p:cNvPicPr>
            <a:picLocks noChangeAspect="1" noChangeArrowheads="1"/>
          </p:cNvPicPr>
          <p:nvPr/>
        </p:nvPicPr>
        <p:blipFill>
          <a:blip r:embed="rId41" cstate="email">
            <a:clrChange>
              <a:clrFrom>
                <a:srgbClr val="FFFFFF"/>
              </a:clrFrom>
              <a:clrTo>
                <a:srgbClr val="FFFFFF">
                  <a:alpha val="0"/>
                </a:srgbClr>
              </a:clrTo>
            </a:clrChange>
          </a:blip>
          <a:srcRect r="8974"/>
          <a:stretch>
            <a:fillRect/>
          </a:stretch>
        </p:blipFill>
        <p:spPr bwMode="auto">
          <a:xfrm>
            <a:off x="928613" y="6261953"/>
            <a:ext cx="2329610" cy="467541"/>
          </a:xfrm>
          <a:prstGeom prst="rect">
            <a:avLst/>
          </a:prstGeom>
          <a:noFill/>
          <a:ln w="9525">
            <a:noFill/>
            <a:miter lim="800000"/>
            <a:headEnd/>
            <a:tailEnd/>
          </a:ln>
        </p:spPr>
      </p:pic>
      <p:pic>
        <p:nvPicPr>
          <p:cNvPr id="50" name="Picture 27"/>
          <p:cNvPicPr>
            <a:picLocks noChangeAspect="1" noChangeArrowheads="1"/>
          </p:cNvPicPr>
          <p:nvPr/>
        </p:nvPicPr>
        <p:blipFill>
          <a:blip r:embed="rId42" cstate="email"/>
          <a:srcRect/>
          <a:stretch>
            <a:fillRect/>
          </a:stretch>
        </p:blipFill>
        <p:spPr bwMode="auto">
          <a:xfrm>
            <a:off x="1461221" y="5697251"/>
            <a:ext cx="1015846" cy="510854"/>
          </a:xfrm>
          <a:prstGeom prst="rect">
            <a:avLst/>
          </a:prstGeom>
          <a:noFill/>
          <a:ln w="25400">
            <a:solidFill>
              <a:schemeClr val="folHlink"/>
            </a:solidFill>
            <a:miter lim="800000"/>
            <a:headEnd/>
            <a:tailEnd/>
          </a:ln>
        </p:spPr>
      </p:pic>
      <p:pic>
        <p:nvPicPr>
          <p:cNvPr id="51" name="Picture 28"/>
          <p:cNvPicPr>
            <a:picLocks noChangeAspect="1" noChangeArrowheads="1"/>
          </p:cNvPicPr>
          <p:nvPr/>
        </p:nvPicPr>
        <p:blipFill>
          <a:blip r:embed="rId43" cstate="email"/>
          <a:srcRect/>
          <a:stretch>
            <a:fillRect/>
          </a:stretch>
        </p:blipFill>
        <p:spPr bwMode="auto">
          <a:xfrm>
            <a:off x="3217347" y="5626916"/>
            <a:ext cx="732582" cy="573278"/>
          </a:xfrm>
          <a:prstGeom prst="rect">
            <a:avLst/>
          </a:prstGeom>
          <a:noFill/>
          <a:ln w="9525">
            <a:noFill/>
            <a:miter lim="800000"/>
            <a:headEnd/>
            <a:tailEnd/>
          </a:ln>
        </p:spPr>
      </p:pic>
      <p:pic>
        <p:nvPicPr>
          <p:cNvPr id="52" name="Picture 5"/>
          <p:cNvPicPr>
            <a:picLocks noChangeAspect="1" noChangeArrowheads="1"/>
          </p:cNvPicPr>
          <p:nvPr/>
        </p:nvPicPr>
        <p:blipFill>
          <a:blip r:embed="rId44" cstate="email"/>
          <a:srcRect/>
          <a:stretch>
            <a:fillRect/>
          </a:stretch>
        </p:blipFill>
        <p:spPr bwMode="auto">
          <a:xfrm>
            <a:off x="2729776" y="5030463"/>
            <a:ext cx="1412701" cy="397979"/>
          </a:xfrm>
          <a:prstGeom prst="rect">
            <a:avLst/>
          </a:prstGeom>
          <a:noFill/>
          <a:ln w="9525">
            <a:noFill/>
            <a:miter lim="800000"/>
            <a:headEnd/>
            <a:tailEnd/>
          </a:ln>
        </p:spPr>
      </p:pic>
      <p:pic>
        <p:nvPicPr>
          <p:cNvPr id="53" name="Picture 52"/>
          <p:cNvPicPr>
            <a:picLocks noChangeAspect="1" noChangeArrowheads="1"/>
          </p:cNvPicPr>
          <p:nvPr/>
        </p:nvPicPr>
        <p:blipFill>
          <a:blip r:embed="rId45" cstate="email"/>
          <a:srcRect/>
          <a:stretch>
            <a:fillRect/>
          </a:stretch>
        </p:blipFill>
        <p:spPr bwMode="auto">
          <a:xfrm>
            <a:off x="3589078" y="4286960"/>
            <a:ext cx="699413" cy="532749"/>
          </a:xfrm>
          <a:prstGeom prst="rect">
            <a:avLst/>
          </a:prstGeom>
          <a:noFill/>
          <a:ln w="9525" algn="ctr">
            <a:noFill/>
            <a:miter lim="800000"/>
            <a:headEnd/>
            <a:tailEnd/>
          </a:ln>
        </p:spPr>
      </p:pic>
      <p:pic>
        <p:nvPicPr>
          <p:cNvPr id="54" name="Picture 73"/>
          <p:cNvPicPr>
            <a:picLocks noChangeAspect="1" noChangeArrowheads="1"/>
          </p:cNvPicPr>
          <p:nvPr/>
        </p:nvPicPr>
        <p:blipFill>
          <a:blip r:embed="rId46" cstate="email"/>
          <a:srcRect/>
          <a:stretch>
            <a:fillRect/>
          </a:stretch>
        </p:blipFill>
        <p:spPr bwMode="auto">
          <a:xfrm>
            <a:off x="751787" y="3308586"/>
            <a:ext cx="1169437" cy="424034"/>
          </a:xfrm>
          <a:prstGeom prst="rect">
            <a:avLst/>
          </a:prstGeom>
          <a:noFill/>
          <a:ln w="9525">
            <a:noFill/>
            <a:miter lim="800000"/>
            <a:headEnd/>
            <a:tailEnd/>
          </a:ln>
        </p:spPr>
      </p:pic>
      <p:pic>
        <p:nvPicPr>
          <p:cNvPr id="55" name="Picture 2"/>
          <p:cNvPicPr>
            <a:picLocks noChangeAspect="1" noChangeArrowheads="1"/>
          </p:cNvPicPr>
          <p:nvPr/>
        </p:nvPicPr>
        <p:blipFill>
          <a:blip r:embed="rId47" cstate="email"/>
          <a:srcRect/>
          <a:stretch>
            <a:fillRect/>
          </a:stretch>
        </p:blipFill>
        <p:spPr bwMode="auto">
          <a:xfrm>
            <a:off x="873050" y="5104978"/>
            <a:ext cx="1676400" cy="417410"/>
          </a:xfrm>
          <a:prstGeom prst="rect">
            <a:avLst/>
          </a:prstGeom>
          <a:noFill/>
          <a:ln w="9525">
            <a:noFill/>
            <a:miter lim="800000"/>
            <a:headEnd/>
            <a:tailEnd/>
          </a:ln>
        </p:spPr>
      </p:pic>
      <p:pic>
        <p:nvPicPr>
          <p:cNvPr id="56" name="Picture 55"/>
          <p:cNvPicPr>
            <a:picLocks noChangeAspect="1"/>
          </p:cNvPicPr>
          <p:nvPr/>
        </p:nvPicPr>
        <p:blipFill>
          <a:blip r:embed="rId48">
            <a:clrChange>
              <a:clrFrom>
                <a:srgbClr val="FFFFFF"/>
              </a:clrFrom>
              <a:clrTo>
                <a:srgbClr val="FFFFFF">
                  <a:alpha val="0"/>
                </a:srgbClr>
              </a:clrTo>
            </a:clrChange>
          </a:blip>
          <a:stretch>
            <a:fillRect/>
          </a:stretch>
        </p:blipFill>
        <p:spPr>
          <a:xfrm>
            <a:off x="1092202" y="6854573"/>
            <a:ext cx="1803398" cy="327280"/>
          </a:xfrm>
          <a:prstGeom prst="rect">
            <a:avLst/>
          </a:prstGeom>
        </p:spPr>
      </p:pic>
      <p:pic>
        <p:nvPicPr>
          <p:cNvPr id="57" name="Picture 56" descr="REI-Logo_BW_for_web.gif"/>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3454415" y="6671617"/>
            <a:ext cx="800101" cy="605482"/>
          </a:xfrm>
          <a:prstGeom prst="rect">
            <a:avLst/>
          </a:prstGeom>
        </p:spPr>
      </p:pic>
      <p:pic>
        <p:nvPicPr>
          <p:cNvPr id="58" name="Picture 57" descr="MaryKayLogo.jpg"/>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952503" y="3852870"/>
            <a:ext cx="1346200" cy="229840"/>
          </a:xfrm>
          <a:prstGeom prst="rect">
            <a:avLst/>
          </a:prstGeom>
        </p:spPr>
      </p:pic>
      <p:cxnSp>
        <p:nvCxnSpPr>
          <p:cNvPr id="10" name="Straight Connector 9"/>
          <p:cNvCxnSpPr/>
          <p:nvPr/>
        </p:nvCxnSpPr>
        <p:spPr bwMode="auto">
          <a:xfrm>
            <a:off x="4967846" y="1400783"/>
            <a:ext cx="0" cy="5901966"/>
          </a:xfrm>
          <a:prstGeom prst="line">
            <a:avLst/>
          </a:prstGeom>
          <a:solidFill>
            <a:schemeClr val="accent1"/>
          </a:solidFill>
          <a:ln w="19050" cap="flat" cmpd="sng" algn="ctr">
            <a:solidFill>
              <a:schemeClr val="bg1">
                <a:lumMod val="50000"/>
              </a:schemeClr>
            </a:solidFill>
            <a:prstDash val="dot"/>
            <a:round/>
            <a:headEnd type="none" w="med" len="med"/>
            <a:tailEnd type="none" w="med" len="med"/>
          </a:ln>
          <a:effectLst/>
        </p:spPr>
      </p:cxnSp>
      <p:cxnSp>
        <p:nvCxnSpPr>
          <p:cNvPr id="59" name="Straight Connector 58"/>
          <p:cNvCxnSpPr/>
          <p:nvPr/>
        </p:nvCxnSpPr>
        <p:spPr bwMode="auto">
          <a:xfrm>
            <a:off x="9692902" y="1400783"/>
            <a:ext cx="0" cy="5901966"/>
          </a:xfrm>
          <a:prstGeom prst="line">
            <a:avLst/>
          </a:prstGeom>
          <a:solidFill>
            <a:schemeClr val="accent1"/>
          </a:solidFill>
          <a:ln w="19050" cap="flat" cmpd="sng" algn="ctr">
            <a:solidFill>
              <a:schemeClr val="bg1">
                <a:lumMod val="50000"/>
              </a:schemeClr>
            </a:solidFill>
            <a:prstDash val="dot"/>
            <a:round/>
            <a:headEnd type="none" w="med" len="med"/>
            <a:tailEnd type="none" w="med" len="med"/>
          </a:ln>
          <a:effectLst/>
        </p:spPr>
      </p:cxnSp>
    </p:spTree>
    <p:extLst>
      <p:ext uri="{BB962C8B-B14F-4D97-AF65-F5344CB8AC3E}">
        <p14:creationId xmlns:p14="http://schemas.microsoft.com/office/powerpoint/2010/main" val="1449284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zh-CN" altLang="en-US" sz="7000" dirty="0"/>
              <a:t>＃</a:t>
            </a:r>
            <a:r>
              <a:rPr lang="en-US" sz="7000" dirty="0"/>
              <a:t>2 移动</a:t>
            </a:r>
            <a:r>
              <a:rPr lang="en-US" sz="7000" dirty="0"/>
              <a:t>化就在眼前</a:t>
            </a:r>
          </a:p>
        </p:txBody>
      </p:sp>
      <p:sp>
        <p:nvSpPr>
          <p:cNvPr id="3" name="Content Placeholder 2"/>
          <p:cNvSpPr>
            <a:spLocks noGrp="1"/>
          </p:cNvSpPr>
          <p:nvPr>
            <p:ph sz="half" idx="1"/>
          </p:nvPr>
        </p:nvSpPr>
        <p:spPr/>
        <p:txBody>
          <a:bodyPr/>
          <a:lstStyle/>
          <a:p>
            <a:pPr marL="548640" indent="-548640"/>
            <a:endParaRPr lang="en-US" sz="4500" dirty="0">
              <a:solidFill>
                <a:schemeClr val="tx1"/>
              </a:solidFill>
            </a:endParaRPr>
          </a:p>
          <a:p>
            <a:pPr marL="548640" indent="-548640"/>
            <a:r>
              <a:rPr lang="zh-CN" altLang="en-US" sz="4500" dirty="0">
                <a:solidFill>
                  <a:schemeClr val="tx1"/>
                </a:solidFill>
              </a:rPr>
              <a:t>对于经常网购的顾客，</a:t>
            </a:r>
            <a:r>
              <a:rPr lang="en-US" sz="4500" dirty="0">
                <a:solidFill>
                  <a:schemeClr val="tx1"/>
                </a:solidFill>
              </a:rPr>
              <a:t>使用手机和平板电脑的购买频率比使用电脑的用户高。</a:t>
            </a:r>
            <a:endParaRPr lang="en-US" sz="4500" dirty="0">
              <a:solidFill>
                <a:schemeClr val="tx1"/>
              </a:solidFill>
            </a:endParaRPr>
          </a:p>
        </p:txBody>
      </p:sp>
      <p:pic>
        <p:nvPicPr>
          <p:cNvPr id="5" name="Content Placeholder 4" descr="Weekly purchases by device.jpg"/>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3091" b="3091"/>
          <a:stretch/>
        </p:blipFill>
        <p:spPr>
          <a:xfrm>
            <a:off x="8737434" y="335280"/>
            <a:ext cx="4673768" cy="7232950"/>
          </a:xfrm>
        </p:spPr>
      </p:pic>
    </p:spTree>
    <p:extLst>
      <p:ext uri="{BB962C8B-B14F-4D97-AF65-F5344CB8AC3E}">
        <p14:creationId xmlns:p14="http://schemas.microsoft.com/office/powerpoint/2010/main" val="314109722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7000" dirty="0"/>
              <a:t>2) 移动化就在眼前</a:t>
            </a:r>
          </a:p>
        </p:txBody>
      </p:sp>
      <p:sp>
        <p:nvSpPr>
          <p:cNvPr id="3" name="Content Placeholder 2"/>
          <p:cNvSpPr>
            <a:spLocks noGrp="1"/>
          </p:cNvSpPr>
          <p:nvPr>
            <p:ph sz="half" idx="1"/>
          </p:nvPr>
        </p:nvSpPr>
        <p:spPr/>
        <p:txBody>
          <a:bodyPr/>
          <a:lstStyle/>
          <a:p>
            <a:pPr marL="548640" indent="-548640"/>
            <a:endParaRPr lang="en-US" sz="4500" dirty="0"/>
          </a:p>
          <a:p>
            <a:pPr marL="548640" indent="-548640"/>
            <a:r>
              <a:rPr lang="zh-CN" altLang="en-US" sz="4500" dirty="0">
                <a:solidFill>
                  <a:schemeClr val="tx1"/>
                </a:solidFill>
              </a:rPr>
              <a:t>对于经常网购的用户，在</a:t>
            </a:r>
            <a:r>
              <a:rPr lang="en-US" sz="4500" dirty="0">
                <a:solidFill>
                  <a:schemeClr val="tx1"/>
                </a:solidFill>
              </a:rPr>
              <a:t>手机和平板电脑</a:t>
            </a:r>
            <a:r>
              <a:rPr lang="zh-CN" altLang="en-US" sz="4500" dirty="0">
                <a:solidFill>
                  <a:schemeClr val="tx1"/>
                </a:solidFill>
              </a:rPr>
              <a:t>上</a:t>
            </a:r>
            <a:r>
              <a:rPr lang="en-US" sz="4500" dirty="0" err="1">
                <a:solidFill>
                  <a:schemeClr val="tx1"/>
                </a:solidFill>
              </a:rPr>
              <a:t>比PC</a:t>
            </a:r>
            <a:r>
              <a:rPr lang="zh-CN" altLang="en-US" sz="4500" dirty="0">
                <a:solidFill>
                  <a:schemeClr val="tx1"/>
                </a:solidFill>
              </a:rPr>
              <a:t>上</a:t>
            </a:r>
            <a:r>
              <a:rPr lang="en-US" sz="4500" dirty="0">
                <a:solidFill>
                  <a:schemeClr val="tx1"/>
                </a:solidFill>
              </a:rPr>
              <a:t>花更多的钱</a:t>
            </a:r>
            <a:endParaRPr lang="en-US" sz="4500" dirty="0">
              <a:solidFill>
                <a:schemeClr val="tx1"/>
              </a:solidFill>
            </a:endParaRPr>
          </a:p>
        </p:txBody>
      </p:sp>
      <p:pic>
        <p:nvPicPr>
          <p:cNvPr id="5" name="Content Placeholder 4" descr="Yearly spending by device.jpg"/>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3487" b="910"/>
          <a:stretch/>
        </p:blipFill>
        <p:spPr>
          <a:xfrm>
            <a:off x="8412480" y="364370"/>
            <a:ext cx="4635027" cy="7286114"/>
          </a:xfrm>
        </p:spPr>
      </p:pic>
    </p:spTree>
    <p:extLst>
      <p:ext uri="{BB962C8B-B14F-4D97-AF65-F5344CB8AC3E}">
        <p14:creationId xmlns:p14="http://schemas.microsoft.com/office/powerpoint/2010/main" val="23891722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94" y="701040"/>
            <a:ext cx="14630400" cy="8163763"/>
          </a:xfrm>
          <a:prstGeom prst="rect">
            <a:avLst/>
          </a:prstGeom>
        </p:spPr>
      </p:pic>
      <p:sp>
        <p:nvSpPr>
          <p:cNvPr id="3" name="TextBox 2"/>
          <p:cNvSpPr txBox="1"/>
          <p:nvPr/>
        </p:nvSpPr>
        <p:spPr>
          <a:xfrm>
            <a:off x="365760" y="88568"/>
            <a:ext cx="11582400" cy="1224951"/>
          </a:xfrm>
          <a:prstGeom prst="rect">
            <a:avLst/>
          </a:prstGeom>
          <a:noFill/>
        </p:spPr>
        <p:txBody>
          <a:bodyPr wrap="square" lIns="146304" tIns="73152" rIns="146304" bIns="73152" rtlCol="0" anchor="ctr" anchorCtr="0">
            <a:spAutoFit/>
          </a:bodyPr>
          <a:lstStyle/>
          <a:p>
            <a:r>
              <a:rPr lang="en-US" sz="7000" dirty="0" err="1">
                <a:solidFill>
                  <a:srgbClr val="FF9933"/>
                </a:solidFill>
              </a:rPr>
              <a:t>响应式的设计（RWD</a:t>
            </a:r>
            <a:r>
              <a:rPr lang="en-US" sz="7000" dirty="0">
                <a:solidFill>
                  <a:srgbClr val="FF9933"/>
                </a:solidFill>
              </a:rPr>
              <a:t>）</a:t>
            </a:r>
            <a:endParaRPr lang="en-US" sz="7000" dirty="0">
              <a:solidFill>
                <a:srgbClr val="FF9933"/>
              </a:solidFill>
            </a:endParaRPr>
          </a:p>
        </p:txBody>
      </p:sp>
      <p:pic>
        <p:nvPicPr>
          <p:cNvPr id="2" name="Picture 1"/>
          <p:cNvPicPr>
            <a:picLocks noChangeAspect="1"/>
          </p:cNvPicPr>
          <p:nvPr/>
        </p:nvPicPr>
        <p:blipFill>
          <a:blip r:embed="rId4"/>
          <a:stretch>
            <a:fillRect/>
          </a:stretch>
        </p:blipFill>
        <p:spPr>
          <a:xfrm>
            <a:off x="6949440" y="944880"/>
            <a:ext cx="8229600" cy="6638544"/>
          </a:xfrm>
          <a:prstGeom prst="rect">
            <a:avLst/>
          </a:prstGeom>
        </p:spPr>
      </p:pic>
    </p:spTree>
    <p:extLst>
      <p:ext uri="{BB962C8B-B14F-4D97-AF65-F5344CB8AC3E}">
        <p14:creationId xmlns:p14="http://schemas.microsoft.com/office/powerpoint/2010/main" val="336284597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3779798"/>
            <a:ext cx="13346018" cy="837152"/>
          </a:xfrm>
          <a:noFill/>
          <a:ln w="9525">
            <a:noFill/>
            <a:miter lim="800000"/>
            <a:headEnd/>
            <a:tailEnd/>
          </a:ln>
        </p:spPr>
        <p:txBody>
          <a:bodyPr vert="horz" wrap="square" lIns="146304" tIns="73152" rIns="146304" bIns="73152" numCol="1" rtlCol="0" anchor="ctr" anchorCtr="0" compatLnSpc="1">
            <a:prstTxWarp prst="textNoShape">
              <a:avLst/>
            </a:prstTxWarp>
            <a:spAutoFit/>
          </a:bodyPr>
          <a:lstStyle/>
          <a:p>
            <a:pPr algn="l" defTabSz="1306221"/>
            <a:r>
              <a:rPr lang="zh-CN" altLang="en-US" sz="4500" b="1" kern="1200" dirty="0">
                <a:solidFill>
                  <a:schemeClr val="bg1">
                    <a:lumMod val="50000"/>
                  </a:schemeClr>
                </a:solidFill>
                <a:latin typeface="+mn-lt"/>
                <a:ea typeface="+mn-ea"/>
                <a:cs typeface="+mn-cs"/>
              </a:rPr>
              <a:t>挑战</a:t>
            </a:r>
            <a:endParaRPr lang="en-US" sz="4500" b="1" kern="1200" dirty="0">
              <a:solidFill>
                <a:schemeClr val="bg1">
                  <a:lumMod val="50000"/>
                </a:schemeClr>
              </a:solidFill>
              <a:latin typeface="+mn-lt"/>
              <a:ea typeface="+mn-ea"/>
              <a:cs typeface="+mn-cs"/>
            </a:endParaRPr>
          </a:p>
        </p:txBody>
      </p:sp>
    </p:spTree>
    <p:extLst>
      <p:ext uri="{BB962C8B-B14F-4D97-AF65-F5344CB8AC3E}">
        <p14:creationId xmlns:p14="http://schemas.microsoft.com/office/powerpoint/2010/main" val="3351945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580371"/>
            <a:ext cx="13533120" cy="717118"/>
          </a:xfrm>
          <a:prstGeom prst="rect">
            <a:avLst/>
          </a:prstGeom>
          <a:noFill/>
        </p:spPr>
        <p:txBody>
          <a:bodyPr wrap="square" lIns="146304" tIns="73152" rIns="146304" bIns="73152" rtlCol="0" anchor="ctr" anchorCtr="0">
            <a:spAutoFit/>
          </a:bodyPr>
          <a:lstStyle/>
          <a:p>
            <a:r>
              <a:rPr lang="zh-CN" altLang="en-US" sz="3700" dirty="0">
                <a:solidFill>
                  <a:srgbClr val="FF9933"/>
                </a:solidFill>
              </a:rPr>
              <a:t>挑战</a:t>
            </a:r>
            <a:r>
              <a:rPr lang="en-US" altLang="zh-CN" sz="3700" dirty="0">
                <a:solidFill>
                  <a:srgbClr val="FF9933"/>
                </a:solidFill>
              </a:rPr>
              <a:t>1:</a:t>
            </a:r>
            <a:r>
              <a:rPr lang="en-US" sz="3700" dirty="0">
                <a:solidFill>
                  <a:srgbClr val="FF9933"/>
                </a:solidFill>
              </a:rPr>
              <a:t>Web页面的大小在不断增长</a:t>
            </a:r>
            <a:endParaRPr lang="en-US" sz="3700" dirty="0">
              <a:solidFill>
                <a:srgbClr val="FF9933"/>
              </a:solidFill>
            </a:endParaRPr>
          </a:p>
        </p:txBody>
      </p:sp>
      <p:pic>
        <p:nvPicPr>
          <p:cNvPr id="4" name="Picture 3"/>
          <p:cNvPicPr>
            <a:picLocks noChangeAspect="1"/>
          </p:cNvPicPr>
          <p:nvPr/>
        </p:nvPicPr>
        <p:blipFill>
          <a:blip r:embed="rId3"/>
          <a:stretch>
            <a:fillRect/>
          </a:stretch>
        </p:blipFill>
        <p:spPr>
          <a:xfrm>
            <a:off x="639157" y="1752621"/>
            <a:ext cx="7924800" cy="6230112"/>
          </a:xfrm>
          <a:prstGeom prst="rect">
            <a:avLst/>
          </a:prstGeom>
        </p:spPr>
      </p:pic>
      <p:sp>
        <p:nvSpPr>
          <p:cNvPr id="5" name="TextBox 4"/>
          <p:cNvSpPr txBox="1"/>
          <p:nvPr/>
        </p:nvSpPr>
        <p:spPr>
          <a:xfrm>
            <a:off x="8900160" y="2705578"/>
            <a:ext cx="5608320" cy="1477328"/>
          </a:xfrm>
          <a:prstGeom prst="rect">
            <a:avLst/>
          </a:prstGeom>
          <a:noFill/>
        </p:spPr>
        <p:txBody>
          <a:bodyPr wrap="square" lIns="146304" tIns="73152" rIns="146304" bIns="73152" rtlCol="0" anchor="ctr" anchorCtr="0">
            <a:spAutoFit/>
          </a:bodyPr>
          <a:lstStyle/>
          <a:p>
            <a:r>
              <a:rPr lang="en-US" sz="2900" dirty="0">
                <a:solidFill>
                  <a:schemeClr val="tx1">
                    <a:lumMod val="75000"/>
                  </a:schemeClr>
                </a:solidFill>
                <a:latin typeface="Arial" pitchFamily="34" charset="0"/>
                <a:cs typeface="Arial" pitchFamily="34" charset="0"/>
              </a:rPr>
              <a:t>在2014年7月，排名前1000的网站的页面大小已经达到了1600K。</a:t>
            </a:r>
          </a:p>
        </p:txBody>
      </p:sp>
    </p:spTree>
    <p:extLst>
      <p:ext uri="{BB962C8B-B14F-4D97-AF65-F5344CB8AC3E}">
        <p14:creationId xmlns:p14="http://schemas.microsoft.com/office/powerpoint/2010/main" val="202539460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72" name="Shape 72"/>
          <p:cNvPicPr preferRelativeResize="0"/>
          <p:nvPr/>
        </p:nvPicPr>
        <p:blipFill>
          <a:blip r:embed="rId3">
            <a:alphaModFix/>
          </a:blip>
          <a:stretch>
            <a:fillRect/>
          </a:stretch>
        </p:blipFill>
        <p:spPr>
          <a:xfrm>
            <a:off x="1192626" y="1371600"/>
            <a:ext cx="12361558" cy="5630150"/>
          </a:xfrm>
          <a:prstGeom prst="rect">
            <a:avLst/>
          </a:prstGeom>
          <a:noFill/>
          <a:ln>
            <a:noFill/>
          </a:ln>
        </p:spPr>
      </p:pic>
      <p:sp>
        <p:nvSpPr>
          <p:cNvPr id="3" name="Title 1"/>
          <p:cNvSpPr>
            <a:spLocks noGrp="1"/>
          </p:cNvSpPr>
          <p:nvPr>
            <p:ph type="title"/>
          </p:nvPr>
        </p:nvSpPr>
        <p:spPr>
          <a:xfrm>
            <a:off x="914400" y="454294"/>
            <a:ext cx="11773555" cy="548640"/>
          </a:xfrm>
        </p:spPr>
        <p:txBody>
          <a:bodyPr/>
          <a:lstStyle/>
          <a:p>
            <a:r>
              <a:rPr lang="zh-CN" altLang="en-US" sz="3700" dirty="0">
                <a:solidFill>
                  <a:srgbClr val="FF9933"/>
                </a:solidFill>
              </a:rPr>
              <a:t>挑战</a:t>
            </a:r>
            <a:r>
              <a:rPr lang="en-US" sz="3700" dirty="0">
                <a:solidFill>
                  <a:srgbClr val="FF9933"/>
                </a:solidFill>
              </a:rPr>
              <a:t> #2 : </a:t>
            </a:r>
            <a:r>
              <a:rPr lang="zh-CN" altLang="en-US" sz="3700" dirty="0">
                <a:solidFill>
                  <a:srgbClr val="FF9933"/>
                </a:solidFill>
              </a:rPr>
              <a:t>图片管理和优化成为关键</a:t>
            </a:r>
            <a:endParaRPr lang="en-US" dirty="0"/>
          </a:p>
        </p:txBody>
      </p:sp>
    </p:spTree>
    <p:extLst>
      <p:ext uri="{BB962C8B-B14F-4D97-AF65-F5344CB8AC3E}">
        <p14:creationId xmlns:p14="http://schemas.microsoft.com/office/powerpoint/2010/main" val="94019496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567537142"/>
              </p:ext>
            </p:extLst>
          </p:nvPr>
        </p:nvGraphicFramePr>
        <p:xfrm>
          <a:off x="701398" y="3466103"/>
          <a:ext cx="11891264" cy="445190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2564850" y="5492359"/>
            <a:ext cx="945749" cy="781752"/>
          </a:xfrm>
          <a:prstGeom prst="rect">
            <a:avLst/>
          </a:prstGeom>
          <a:noFill/>
        </p:spPr>
        <p:txBody>
          <a:bodyPr wrap="square" lIns="91440" tIns="45720" rIns="91440" bIns="45720" rtlCol="0" anchor="ctr" anchorCtr="0">
            <a:spAutoFit/>
          </a:bodyPr>
          <a:lstStyle/>
          <a:p>
            <a:pPr algn="ctr"/>
            <a:r>
              <a:rPr lang="en-US" sz="2400" b="1" dirty="0">
                <a:solidFill>
                  <a:schemeClr val="bg1"/>
                </a:solidFill>
                <a:latin typeface="Arial" pitchFamily="34" charset="0"/>
                <a:cs typeface="Arial" pitchFamily="34" charset="0"/>
              </a:rPr>
              <a:t>726</a:t>
            </a:r>
            <a:r>
              <a:rPr lang="en-US" sz="2100" b="1" dirty="0">
                <a:solidFill>
                  <a:schemeClr val="bg1"/>
                </a:solidFill>
                <a:latin typeface="Arial" pitchFamily="34" charset="0"/>
                <a:cs typeface="Arial" pitchFamily="34" charset="0"/>
              </a:rPr>
              <a:t> </a:t>
            </a:r>
            <a:r>
              <a:rPr lang="en-US" sz="2100" dirty="0">
                <a:solidFill>
                  <a:schemeClr val="bg1"/>
                </a:solidFill>
                <a:latin typeface="Arial" pitchFamily="34" charset="0"/>
                <a:cs typeface="Arial" pitchFamily="34" charset="0"/>
              </a:rPr>
              <a:t>KB</a:t>
            </a:r>
          </a:p>
        </p:txBody>
      </p:sp>
      <p:sp>
        <p:nvSpPr>
          <p:cNvPr id="6" name="TextBox 5"/>
          <p:cNvSpPr txBox="1"/>
          <p:nvPr/>
        </p:nvSpPr>
        <p:spPr>
          <a:xfrm>
            <a:off x="4921658" y="5492359"/>
            <a:ext cx="945749" cy="781752"/>
          </a:xfrm>
          <a:prstGeom prst="rect">
            <a:avLst/>
          </a:prstGeom>
          <a:noFill/>
        </p:spPr>
        <p:txBody>
          <a:bodyPr wrap="square" lIns="91440" tIns="45720" rIns="91440" bIns="45720" rtlCol="0" anchor="ctr" anchorCtr="0">
            <a:spAutoFit/>
          </a:bodyPr>
          <a:lstStyle/>
          <a:p>
            <a:pPr algn="ctr"/>
            <a:r>
              <a:rPr lang="en-US" sz="2400" b="1" dirty="0">
                <a:solidFill>
                  <a:schemeClr val="bg1"/>
                </a:solidFill>
                <a:latin typeface="Arial" pitchFamily="34" charset="0"/>
                <a:cs typeface="Arial" pitchFamily="34" charset="0"/>
              </a:rPr>
              <a:t>755</a:t>
            </a:r>
          </a:p>
          <a:p>
            <a:pPr algn="ctr"/>
            <a:r>
              <a:rPr lang="en-US" sz="2100" dirty="0">
                <a:solidFill>
                  <a:schemeClr val="bg1"/>
                </a:solidFill>
                <a:latin typeface="Arial" pitchFamily="34" charset="0"/>
                <a:cs typeface="Arial" pitchFamily="34" charset="0"/>
              </a:rPr>
              <a:t>KB</a:t>
            </a:r>
          </a:p>
        </p:txBody>
      </p:sp>
      <p:sp>
        <p:nvSpPr>
          <p:cNvPr id="7" name="TextBox 6"/>
          <p:cNvSpPr txBox="1"/>
          <p:nvPr/>
        </p:nvSpPr>
        <p:spPr>
          <a:xfrm>
            <a:off x="7512458" y="5492359"/>
            <a:ext cx="945749" cy="781752"/>
          </a:xfrm>
          <a:prstGeom prst="rect">
            <a:avLst/>
          </a:prstGeom>
          <a:noFill/>
        </p:spPr>
        <p:txBody>
          <a:bodyPr wrap="square" lIns="91440" tIns="45720" rIns="91440" bIns="45720" rtlCol="0" anchor="ctr" anchorCtr="0">
            <a:spAutoFit/>
          </a:bodyPr>
          <a:lstStyle/>
          <a:p>
            <a:pPr algn="ctr"/>
            <a:r>
              <a:rPr lang="en-US" sz="2400" b="1" dirty="0">
                <a:solidFill>
                  <a:schemeClr val="bg1"/>
                </a:solidFill>
                <a:latin typeface="Arial" pitchFamily="34" charset="0"/>
                <a:cs typeface="Arial" pitchFamily="34" charset="0"/>
              </a:rPr>
              <a:t>813</a:t>
            </a:r>
            <a:r>
              <a:rPr lang="en-US" sz="2100" b="1" dirty="0">
                <a:solidFill>
                  <a:schemeClr val="bg1"/>
                </a:solidFill>
                <a:latin typeface="Arial" pitchFamily="34" charset="0"/>
                <a:cs typeface="Arial" pitchFamily="34" charset="0"/>
              </a:rPr>
              <a:t> </a:t>
            </a:r>
            <a:r>
              <a:rPr lang="en-US" sz="2100" dirty="0">
                <a:solidFill>
                  <a:schemeClr val="bg1"/>
                </a:solidFill>
                <a:latin typeface="Arial" pitchFamily="34" charset="0"/>
                <a:cs typeface="Arial" pitchFamily="34" charset="0"/>
              </a:rPr>
              <a:t>KB</a:t>
            </a:r>
          </a:p>
        </p:txBody>
      </p:sp>
      <p:sp>
        <p:nvSpPr>
          <p:cNvPr id="8" name="TextBox 7"/>
          <p:cNvSpPr txBox="1"/>
          <p:nvPr/>
        </p:nvSpPr>
        <p:spPr>
          <a:xfrm>
            <a:off x="10027058" y="5492359"/>
            <a:ext cx="945749" cy="781752"/>
          </a:xfrm>
          <a:prstGeom prst="rect">
            <a:avLst/>
          </a:prstGeom>
          <a:noFill/>
        </p:spPr>
        <p:txBody>
          <a:bodyPr wrap="square" lIns="91440" tIns="45720" rIns="91440" bIns="45720" rtlCol="0" anchor="ctr" anchorCtr="0">
            <a:spAutoFit/>
          </a:bodyPr>
          <a:lstStyle/>
          <a:p>
            <a:pPr algn="ctr"/>
            <a:r>
              <a:rPr lang="en-US" sz="2400" b="1" dirty="0">
                <a:solidFill>
                  <a:schemeClr val="bg1"/>
                </a:solidFill>
                <a:latin typeface="Arial" pitchFamily="34" charset="0"/>
                <a:cs typeface="Arial" pitchFamily="34" charset="0"/>
              </a:rPr>
              <a:t>818</a:t>
            </a:r>
            <a:r>
              <a:rPr lang="en-US" sz="2100" b="1" dirty="0">
                <a:solidFill>
                  <a:schemeClr val="bg1"/>
                </a:solidFill>
                <a:latin typeface="Arial" pitchFamily="34" charset="0"/>
                <a:cs typeface="Arial" pitchFamily="34" charset="0"/>
              </a:rPr>
              <a:t> </a:t>
            </a:r>
            <a:r>
              <a:rPr lang="en-US" sz="2100" dirty="0">
                <a:solidFill>
                  <a:schemeClr val="bg1"/>
                </a:solidFill>
                <a:latin typeface="Arial" pitchFamily="34" charset="0"/>
                <a:cs typeface="Arial" pitchFamily="34" charset="0"/>
              </a:rPr>
              <a:t>KB</a:t>
            </a:r>
          </a:p>
        </p:txBody>
      </p:sp>
      <p:sp>
        <p:nvSpPr>
          <p:cNvPr id="9" name="Rectangle 8"/>
          <p:cNvSpPr/>
          <p:nvPr/>
        </p:nvSpPr>
        <p:spPr>
          <a:xfrm>
            <a:off x="671866" y="1271218"/>
            <a:ext cx="10766242" cy="461666"/>
          </a:xfrm>
          <a:prstGeom prst="rect">
            <a:avLst/>
          </a:prstGeom>
        </p:spPr>
        <p:txBody>
          <a:bodyPr wrap="square" lIns="91440" tIns="45720" rIns="91440" bIns="45720">
            <a:spAutoFit/>
          </a:bodyPr>
          <a:lstStyle/>
          <a:p>
            <a:pPr algn="ctr">
              <a:defRPr sz="2800" b="1" i="0" u="none" strike="noStrike" kern="1200" baseline="0">
                <a:solidFill>
                  <a:srgbClr val="777777"/>
                </a:solidFill>
                <a:latin typeface="+mn-lt"/>
                <a:ea typeface="+mn-ea"/>
                <a:cs typeface="+mn-cs"/>
              </a:defRPr>
            </a:pPr>
            <a:r>
              <a:rPr lang="zh-CN" altLang="en-US" sz="2400" b="1" dirty="0"/>
              <a:t>分析</a:t>
            </a:r>
            <a:r>
              <a:rPr lang="en-US" altLang="zh-CN" sz="2400" b="1" dirty="0"/>
              <a:t>471</a:t>
            </a:r>
            <a:r>
              <a:rPr lang="zh-CN" altLang="en-US" sz="2400" b="1" dirty="0"/>
              <a:t>个</a:t>
            </a:r>
            <a:r>
              <a:rPr lang="en-US" altLang="zh-CN" sz="2400" b="1" dirty="0"/>
              <a:t>RWD</a:t>
            </a:r>
            <a:r>
              <a:rPr lang="zh-CN" altLang="en-US" sz="2400" b="1" dirty="0"/>
              <a:t>站点，针对不同设备的页面内容下载</a:t>
            </a:r>
            <a:r>
              <a:rPr lang="en-US" sz="1800" dirty="0"/>
              <a:t> </a:t>
            </a:r>
            <a:endParaRPr lang="en-US" sz="1800" dirty="0"/>
          </a:p>
        </p:txBody>
      </p:sp>
      <p:pic>
        <p:nvPicPr>
          <p:cNvPr id="11" name="Picture 10"/>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t="4857"/>
          <a:stretch/>
        </p:blipFill>
        <p:spPr bwMode="auto">
          <a:xfrm>
            <a:off x="6827520" y="2496116"/>
            <a:ext cx="1828800" cy="1009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2120"/>
          <a:stretch/>
        </p:blipFill>
        <p:spPr bwMode="auto">
          <a:xfrm>
            <a:off x="3322320" y="2692185"/>
            <a:ext cx="457200" cy="77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128218" y="2167364"/>
            <a:ext cx="1692184" cy="133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5"/>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t="2151" b="1"/>
          <a:stretch/>
        </p:blipFill>
        <p:spPr bwMode="auto">
          <a:xfrm>
            <a:off x="5212080" y="2558278"/>
            <a:ext cx="762000" cy="946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zh-CN" altLang="en-US" dirty="0" smtClean="0"/>
              <a:t>挑战</a:t>
            </a:r>
            <a:r>
              <a:rPr lang="en-US" dirty="0" smtClean="0"/>
              <a:t> </a:t>
            </a:r>
            <a:r>
              <a:rPr lang="en-US" dirty="0" smtClean="0"/>
              <a:t>#3 : </a:t>
            </a:r>
            <a:r>
              <a:rPr lang="en-US" dirty="0" smtClean="0"/>
              <a:t>RWD</a:t>
            </a:r>
            <a:r>
              <a:rPr lang="zh-CN" altLang="en-US" dirty="0" smtClean="0"/>
              <a:t>并不是完整的移动解决方案</a:t>
            </a:r>
            <a:endParaRPr lang="en-US" dirty="0"/>
          </a:p>
        </p:txBody>
      </p:sp>
    </p:spTree>
    <p:extLst>
      <p:ext uri="{BB962C8B-B14F-4D97-AF65-F5344CB8AC3E}">
        <p14:creationId xmlns:p14="http://schemas.microsoft.com/office/powerpoint/2010/main" val="707599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挑战</a:t>
            </a:r>
            <a:r>
              <a:rPr lang="en-US" dirty="0" smtClean="0"/>
              <a:t> </a:t>
            </a:r>
            <a:r>
              <a:rPr lang="en-US" dirty="0" smtClean="0"/>
              <a:t>#4 : </a:t>
            </a:r>
            <a:r>
              <a:rPr lang="zh-CN" altLang="en-US" dirty="0" smtClean="0"/>
              <a:t>频繁交互的</a:t>
            </a:r>
            <a:r>
              <a:rPr lang="en-US" dirty="0" smtClean="0"/>
              <a:t>API</a:t>
            </a:r>
            <a:endParaRPr lang="en-US" dirty="0"/>
          </a:p>
        </p:txBody>
      </p:sp>
      <p:pic>
        <p:nvPicPr>
          <p:cNvPr id="15" name="Content Placeholder 3"/>
          <p:cNvPicPr>
            <a:picLocks noGrp="1" noChangeAspect="1"/>
          </p:cNvPicPr>
          <p:nvPr>
            <p:ph idx="1"/>
          </p:nvPr>
        </p:nvPicPr>
        <p:blipFill>
          <a:blip r:embed="rId3"/>
          <a:stretch>
            <a:fillRect/>
          </a:stretch>
        </p:blipFill>
        <p:spPr>
          <a:xfrm>
            <a:off x="762000" y="1981200"/>
            <a:ext cx="13167360" cy="5090960"/>
          </a:xfrm>
          <a:prstGeom prst="rect">
            <a:avLst/>
          </a:prstGeom>
        </p:spPr>
      </p:pic>
    </p:spTree>
    <p:extLst>
      <p:ext uri="{BB962C8B-B14F-4D97-AF65-F5344CB8AC3E}">
        <p14:creationId xmlns:p14="http://schemas.microsoft.com/office/powerpoint/2010/main" val="1281047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对于业务的影响</a:t>
            </a:r>
            <a:endParaRPr lang="en-US" dirty="0"/>
          </a:p>
        </p:txBody>
      </p:sp>
      <p:sp>
        <p:nvSpPr>
          <p:cNvPr id="5" name="Rounded Rectangle 4"/>
          <p:cNvSpPr/>
          <p:nvPr/>
        </p:nvSpPr>
        <p:spPr bwMode="auto">
          <a:xfrm>
            <a:off x="1752600" y="3581401"/>
            <a:ext cx="4767667" cy="82781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pPr>
            <a:r>
              <a:rPr lang="zh-CN" altLang="en-US" sz="2400" b="1" dirty="0">
                <a:latin typeface="Arial" charset="0"/>
              </a:rPr>
              <a:t>新网站和应用的设计实现更困难</a:t>
            </a:r>
            <a:endParaRPr lang="en-US" sz="2400" b="1" dirty="0">
              <a:latin typeface="Arial" charset="0"/>
            </a:endParaRPr>
          </a:p>
        </p:txBody>
      </p:sp>
      <p:sp>
        <p:nvSpPr>
          <p:cNvPr id="6" name="Rounded Rectangle 5"/>
          <p:cNvSpPr/>
          <p:nvPr/>
        </p:nvSpPr>
        <p:spPr bwMode="auto">
          <a:xfrm>
            <a:off x="2256106" y="6645770"/>
            <a:ext cx="3992294" cy="59349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pPr>
            <a:r>
              <a:rPr lang="zh-CN" altLang="en-US" sz="2400" b="1" dirty="0">
                <a:latin typeface="Arial" charset="0"/>
              </a:rPr>
              <a:t>为购物季和促销做好准备</a:t>
            </a:r>
            <a:endParaRPr lang="en-US" sz="2400" b="1" dirty="0">
              <a:latin typeface="Arial" charset="0"/>
            </a:endParaRPr>
          </a:p>
        </p:txBody>
      </p:sp>
      <p:sp>
        <p:nvSpPr>
          <p:cNvPr id="7" name="Rounded Rectangle 6"/>
          <p:cNvSpPr/>
          <p:nvPr/>
        </p:nvSpPr>
        <p:spPr bwMode="auto">
          <a:xfrm>
            <a:off x="8047670" y="3631886"/>
            <a:ext cx="4891565" cy="68018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pPr>
            <a:r>
              <a:rPr lang="zh-CN" altLang="en-US" sz="2400" b="1" dirty="0">
                <a:latin typeface="Arial" charset="0"/>
              </a:rPr>
              <a:t>控制基础设施投资，改善投资回报</a:t>
            </a:r>
            <a:endParaRPr lang="en-US" sz="2400" b="1" dirty="0">
              <a:latin typeface="Arial" charset="0"/>
            </a:endParaRPr>
          </a:p>
        </p:txBody>
      </p:sp>
      <p:pic>
        <p:nvPicPr>
          <p:cNvPr id="4" name="Picture 3"/>
          <p:cNvPicPr>
            <a:picLocks noChangeAspect="1"/>
          </p:cNvPicPr>
          <p:nvPr/>
        </p:nvPicPr>
        <p:blipFill>
          <a:blip r:embed="rId2"/>
          <a:stretch>
            <a:fillRect/>
          </a:stretch>
        </p:blipFill>
        <p:spPr>
          <a:xfrm>
            <a:off x="2514602" y="1447802"/>
            <a:ext cx="2514600" cy="2239896"/>
          </a:xfrm>
          <a:prstGeom prst="rect">
            <a:avLst/>
          </a:prstGeom>
        </p:spPr>
      </p:pic>
      <p:pic>
        <p:nvPicPr>
          <p:cNvPr id="13" name="Picture 12"/>
          <p:cNvPicPr>
            <a:picLocks noChangeAspect="1"/>
          </p:cNvPicPr>
          <p:nvPr/>
        </p:nvPicPr>
        <p:blipFill>
          <a:blip r:embed="rId3"/>
          <a:stretch>
            <a:fillRect/>
          </a:stretch>
        </p:blipFill>
        <p:spPr>
          <a:xfrm>
            <a:off x="9205436" y="1274868"/>
            <a:ext cx="2283198" cy="2283198"/>
          </a:xfrm>
          <a:prstGeom prst="rect">
            <a:avLst/>
          </a:prstGeom>
        </p:spPr>
      </p:pic>
      <p:pic>
        <p:nvPicPr>
          <p:cNvPr id="14" name="Picture 13"/>
          <p:cNvPicPr>
            <a:picLocks noChangeAspect="1"/>
          </p:cNvPicPr>
          <p:nvPr/>
        </p:nvPicPr>
        <p:blipFill>
          <a:blip r:embed="rId4"/>
          <a:stretch>
            <a:fillRect/>
          </a:stretch>
        </p:blipFill>
        <p:spPr>
          <a:xfrm>
            <a:off x="3048000" y="4555374"/>
            <a:ext cx="1981200" cy="1981200"/>
          </a:xfrm>
          <a:prstGeom prst="rect">
            <a:avLst/>
          </a:prstGeom>
        </p:spPr>
      </p:pic>
      <p:pic>
        <p:nvPicPr>
          <p:cNvPr id="15" name="Picture 14"/>
          <p:cNvPicPr>
            <a:picLocks noChangeAspect="1"/>
          </p:cNvPicPr>
          <p:nvPr/>
        </p:nvPicPr>
        <p:blipFill>
          <a:blip r:embed="rId5"/>
          <a:stretch>
            <a:fillRect/>
          </a:stretch>
        </p:blipFill>
        <p:spPr>
          <a:xfrm>
            <a:off x="8595834" y="4253772"/>
            <a:ext cx="3604962" cy="2391998"/>
          </a:xfrm>
          <a:prstGeom prst="rect">
            <a:avLst/>
          </a:prstGeom>
        </p:spPr>
      </p:pic>
      <p:sp>
        <p:nvSpPr>
          <p:cNvPr id="8" name="Rounded Rectangle 7"/>
          <p:cNvSpPr/>
          <p:nvPr/>
        </p:nvSpPr>
        <p:spPr bwMode="auto">
          <a:xfrm>
            <a:off x="8786107" y="6629658"/>
            <a:ext cx="4244094" cy="60960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pPr>
            <a:r>
              <a:rPr lang="zh-CN" altLang="en-US" sz="2400" b="1" dirty="0">
                <a:latin typeface="Arial" charset="0"/>
              </a:rPr>
              <a:t>提升品牌形象和客户忠诚度</a:t>
            </a:r>
            <a:endParaRPr lang="en-US" sz="2400" b="1" dirty="0">
              <a:latin typeface="Arial" charset="0"/>
            </a:endParaRPr>
          </a:p>
        </p:txBody>
      </p:sp>
    </p:spTree>
    <p:extLst>
      <p:ext uri="{BB962C8B-B14F-4D97-AF65-F5344CB8AC3E}">
        <p14:creationId xmlns:p14="http://schemas.microsoft.com/office/powerpoint/2010/main" val="787133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3779798"/>
            <a:ext cx="13346018" cy="837152"/>
          </a:xfrm>
          <a:noFill/>
          <a:ln w="9525">
            <a:noFill/>
            <a:miter lim="800000"/>
            <a:headEnd/>
            <a:tailEnd/>
          </a:ln>
        </p:spPr>
        <p:txBody>
          <a:bodyPr vert="horz" wrap="square" lIns="146304" tIns="73152" rIns="146304" bIns="73152" numCol="1" rtlCol="0" anchor="ctr" anchorCtr="0" compatLnSpc="1">
            <a:prstTxWarp prst="textNoShape">
              <a:avLst/>
            </a:prstTxWarp>
            <a:spAutoFit/>
          </a:bodyPr>
          <a:lstStyle/>
          <a:p>
            <a:pPr algn="l" defTabSz="1306221"/>
            <a:r>
              <a:rPr lang="zh-CN" altLang="en-US" sz="4500" b="1" kern="1200" dirty="0">
                <a:solidFill>
                  <a:schemeClr val="bg1">
                    <a:lumMod val="50000"/>
                  </a:schemeClr>
                </a:solidFill>
                <a:latin typeface="+mn-lt"/>
                <a:ea typeface="+mn-ea"/>
                <a:cs typeface="+mn-cs"/>
              </a:rPr>
              <a:t>解决方案</a:t>
            </a:r>
            <a:endParaRPr lang="en-US" sz="4500" b="1" kern="1200" dirty="0">
              <a:solidFill>
                <a:schemeClr val="bg1">
                  <a:lumMod val="50000"/>
                </a:schemeClr>
              </a:solidFill>
              <a:latin typeface="+mn-lt"/>
              <a:ea typeface="+mn-ea"/>
              <a:cs typeface="+mn-cs"/>
            </a:endParaRPr>
          </a:p>
        </p:txBody>
      </p:sp>
    </p:spTree>
    <p:extLst>
      <p:ext uri="{BB962C8B-B14F-4D97-AF65-F5344CB8AC3E}">
        <p14:creationId xmlns:p14="http://schemas.microsoft.com/office/powerpoint/2010/main" val="4168152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51984"/>
            <a:ext cx="14325600" cy="837152"/>
          </a:xfrm>
          <a:noFill/>
        </p:spPr>
        <p:txBody>
          <a:bodyPr wrap="square" lIns="146304" tIns="73152" rIns="146304" bIns="73152" rtlCol="0" anchor="ctr" anchorCtr="0">
            <a:spAutoFit/>
          </a:bodyPr>
          <a:lstStyle/>
          <a:p>
            <a:pPr defTabSz="1306221"/>
            <a:r>
              <a:rPr lang="zh-CN" altLang="en-US" sz="4500" b="1" kern="1200" dirty="0">
                <a:solidFill>
                  <a:schemeClr val="bg1">
                    <a:lumMod val="50000"/>
                  </a:schemeClr>
                </a:solidFill>
                <a:latin typeface="+mn-lt"/>
                <a:ea typeface="+mn-ea"/>
                <a:cs typeface="+mn-cs"/>
              </a:rPr>
              <a:t>日程</a:t>
            </a:r>
            <a:endParaRPr lang="en-US" sz="4500" b="1" kern="1200" dirty="0">
              <a:solidFill>
                <a:schemeClr val="bg1">
                  <a:lumMod val="50000"/>
                </a:schemeClr>
              </a:solidFill>
              <a:latin typeface="+mn-lt"/>
              <a:ea typeface="+mn-ea"/>
              <a:cs typeface="+mn-cs"/>
            </a:endParaRPr>
          </a:p>
        </p:txBody>
      </p:sp>
      <p:sp>
        <p:nvSpPr>
          <p:cNvPr id="3" name="Content Placeholder 2"/>
          <p:cNvSpPr>
            <a:spLocks noGrp="1"/>
          </p:cNvSpPr>
          <p:nvPr>
            <p:ph idx="1"/>
          </p:nvPr>
        </p:nvSpPr>
        <p:spPr>
          <a:xfrm>
            <a:off x="701040" y="1554484"/>
            <a:ext cx="3413760" cy="975358"/>
          </a:xfrm>
        </p:spPr>
        <p:txBody>
          <a:bodyPr/>
          <a:lstStyle/>
          <a:p>
            <a:r>
              <a:rPr lang="zh-CN" altLang="en-US" dirty="0" smtClean="0"/>
              <a:t>演讲者</a:t>
            </a:r>
            <a:r>
              <a:rPr lang="en-US" dirty="0" smtClean="0"/>
              <a:t>:</a:t>
            </a:r>
            <a:endParaRPr lang="en-US" dirty="0"/>
          </a:p>
        </p:txBody>
      </p:sp>
      <p:sp>
        <p:nvSpPr>
          <p:cNvPr id="5" name="Content Placeholder 2"/>
          <p:cNvSpPr txBox="1">
            <a:spLocks/>
          </p:cNvSpPr>
          <p:nvPr/>
        </p:nvSpPr>
        <p:spPr bwMode="auto">
          <a:xfrm>
            <a:off x="731520" y="6172200"/>
            <a:ext cx="3840480" cy="1219200"/>
          </a:xfrm>
          <a:prstGeom prst="rect">
            <a:avLst/>
          </a:prstGeom>
          <a:noFill/>
          <a:ln w="9525">
            <a:noFill/>
            <a:miter lim="800000"/>
            <a:headEnd/>
            <a:tailEnd/>
          </a:ln>
        </p:spPr>
        <p:txBody>
          <a:bodyPr vert="horz" wrap="square" lIns="130622" tIns="65310" rIns="130622" bIns="65310" numCol="1" anchor="t" anchorCtr="0" compatLnSpc="1">
            <a:prstTxWarp prst="textNoShape">
              <a:avLst/>
            </a:prstTxWarp>
          </a:bodyPr>
          <a:lstStyle>
            <a:lvl1pPr marL="0" indent="0" algn="l" defTabSz="564101" rtl="0" eaLnBrk="1" fontAlgn="base" hangingPunct="1">
              <a:spcBef>
                <a:spcPct val="20000"/>
              </a:spcBef>
              <a:spcAft>
                <a:spcPct val="0"/>
              </a:spcAft>
              <a:buClr>
                <a:srgbClr val="FF9900"/>
              </a:buClr>
              <a:buNone/>
              <a:defRPr sz="1900" cap="none" baseline="0">
                <a:solidFill>
                  <a:srgbClr val="595959"/>
                </a:solidFill>
                <a:latin typeface="Arial"/>
                <a:ea typeface="+mn-ea"/>
                <a:cs typeface="Arial"/>
              </a:defRPr>
            </a:lvl1pPr>
            <a:lvl2pPr marL="109141" indent="-109141" algn="l" defTabSz="564101" rtl="0" eaLnBrk="1" fontAlgn="base" hangingPunct="1">
              <a:spcBef>
                <a:spcPct val="20000"/>
              </a:spcBef>
              <a:spcAft>
                <a:spcPct val="0"/>
              </a:spcAft>
              <a:buClr>
                <a:srgbClr val="FF9933"/>
              </a:buClr>
              <a:buChar char="•"/>
              <a:tabLst/>
              <a:defRPr sz="1600">
                <a:solidFill>
                  <a:srgbClr val="595959"/>
                </a:solidFill>
                <a:latin typeface="Arial" pitchFamily="34" charset="0"/>
                <a:cs typeface="Arial" pitchFamily="34" charset="0"/>
              </a:defRPr>
            </a:lvl2pPr>
            <a:lvl3pPr marL="252286" indent="106301" algn="l" rtl="0" eaLnBrk="1" fontAlgn="base" hangingPunct="1">
              <a:spcBef>
                <a:spcPct val="20000"/>
              </a:spcBef>
              <a:spcAft>
                <a:spcPct val="0"/>
              </a:spcAft>
              <a:buClr>
                <a:srgbClr val="FF9900"/>
              </a:buClr>
              <a:buChar char="•"/>
              <a:defRPr sz="1600">
                <a:solidFill>
                  <a:srgbClr val="595959"/>
                </a:solidFill>
                <a:latin typeface="Arial"/>
                <a:cs typeface="Arial"/>
              </a:defRPr>
            </a:lvl3pPr>
            <a:lvl4pPr marL="511660" indent="99214" algn="l" rtl="0" eaLnBrk="1" fontAlgn="base" hangingPunct="1">
              <a:spcBef>
                <a:spcPct val="20000"/>
              </a:spcBef>
              <a:spcAft>
                <a:spcPct val="0"/>
              </a:spcAft>
              <a:buClr>
                <a:srgbClr val="FF9900"/>
              </a:buClr>
              <a:buChar char="•"/>
              <a:tabLst/>
              <a:defRPr sz="1600">
                <a:solidFill>
                  <a:srgbClr val="595959"/>
                </a:solidFill>
                <a:latin typeface="Arial"/>
                <a:cs typeface="Arial"/>
              </a:defRPr>
            </a:lvl4pPr>
            <a:lvl5pPr marL="717174" indent="151656" algn="l" rtl="0" eaLnBrk="1" fontAlgn="base" hangingPunct="1">
              <a:spcBef>
                <a:spcPct val="20000"/>
              </a:spcBef>
              <a:spcAft>
                <a:spcPct val="0"/>
              </a:spcAft>
              <a:buClr>
                <a:srgbClr val="FF9900"/>
              </a:buClr>
              <a:buChar char="•"/>
              <a:tabLst/>
              <a:defRPr sz="1600">
                <a:solidFill>
                  <a:srgbClr val="595959"/>
                </a:solidFill>
                <a:latin typeface="Arial"/>
                <a:cs typeface="Arial"/>
              </a:defRPr>
            </a:lvl5pPr>
            <a:lvl6pPr marL="358588" indent="-106301" algn="l" defTabSz="564101" rtl="0" eaLnBrk="1" fontAlgn="base" hangingPunct="1">
              <a:spcBef>
                <a:spcPct val="20000"/>
              </a:spcBef>
              <a:spcAft>
                <a:spcPct val="0"/>
              </a:spcAft>
              <a:buClr>
                <a:srgbClr val="FF9933"/>
              </a:buClr>
              <a:buChar char="•"/>
              <a:tabLst/>
              <a:defRPr sz="1600">
                <a:solidFill>
                  <a:schemeClr val="tx1">
                    <a:lumMod val="75000"/>
                  </a:schemeClr>
                </a:solidFill>
                <a:latin typeface="Arial" pitchFamily="34" charset="0"/>
                <a:cs typeface="Arial" pitchFamily="34" charset="0"/>
              </a:defRPr>
            </a:lvl6pPr>
            <a:lvl7pPr marL="610874" indent="-99214" algn="l" defTabSz="564101" rtl="0" eaLnBrk="1" fontAlgn="base" hangingPunct="1">
              <a:spcBef>
                <a:spcPct val="20000"/>
              </a:spcBef>
              <a:spcAft>
                <a:spcPct val="0"/>
              </a:spcAft>
              <a:buClr>
                <a:srgbClr val="FF9933"/>
              </a:buClr>
              <a:buChar char="•"/>
              <a:tabLst/>
              <a:defRPr sz="1600">
                <a:solidFill>
                  <a:schemeClr val="tx1">
                    <a:lumMod val="75000"/>
                  </a:schemeClr>
                </a:solidFill>
                <a:latin typeface="Arial" pitchFamily="34" charset="0"/>
                <a:cs typeface="Arial" pitchFamily="34" charset="0"/>
              </a:defRPr>
            </a:lvl7pPr>
            <a:lvl8pPr marL="868830" indent="-104883" algn="l" defTabSz="564101" rtl="0" eaLnBrk="1" fontAlgn="base" hangingPunct="1">
              <a:spcBef>
                <a:spcPct val="20000"/>
              </a:spcBef>
              <a:spcAft>
                <a:spcPct val="0"/>
              </a:spcAft>
              <a:buClr>
                <a:srgbClr val="FF9933"/>
              </a:buClr>
              <a:buChar char="•"/>
              <a:tabLst/>
              <a:defRPr sz="1600">
                <a:solidFill>
                  <a:schemeClr val="tx1">
                    <a:lumMod val="75000"/>
                  </a:schemeClr>
                </a:solidFill>
                <a:latin typeface="Arial" pitchFamily="34" charset="0"/>
                <a:cs typeface="Arial" pitchFamily="34" charset="0"/>
              </a:defRPr>
            </a:lvl8pPr>
            <a:lvl9pPr marL="3469648" indent="-204097" algn="l" rtl="0" eaLnBrk="1" fontAlgn="base" hangingPunct="1">
              <a:spcBef>
                <a:spcPct val="20000"/>
              </a:spcBef>
              <a:spcAft>
                <a:spcPct val="0"/>
              </a:spcAft>
              <a:buClr>
                <a:srgbClr val="FF9900"/>
              </a:buClr>
              <a:buChar char="•"/>
              <a:defRPr sz="1400">
                <a:solidFill>
                  <a:schemeClr val="tx1"/>
                </a:solidFill>
                <a:latin typeface="+mn-lt"/>
              </a:defRPr>
            </a:lvl9pPr>
          </a:lstStyle>
          <a:p>
            <a:r>
              <a:rPr lang="zh-CN" altLang="en-US" dirty="0" smtClean="0"/>
              <a:t>李文涛</a:t>
            </a:r>
            <a:endParaRPr lang="en-US" dirty="0"/>
          </a:p>
          <a:p>
            <a:r>
              <a:rPr lang="en-US" dirty="0" smtClean="0"/>
              <a:t>Product </a:t>
            </a:r>
            <a:r>
              <a:rPr lang="en-US" dirty="0" smtClean="0"/>
              <a:t>Marketing Manager,</a:t>
            </a:r>
          </a:p>
          <a:p>
            <a:r>
              <a:rPr lang="en-US" dirty="0" smtClean="0"/>
              <a:t>Greater China, Akamai </a:t>
            </a:r>
            <a:endParaRPr lang="en-US" dirty="0"/>
          </a:p>
        </p:txBody>
      </p:sp>
      <p:sp>
        <p:nvSpPr>
          <p:cNvPr id="6" name="Content Placeholder 2"/>
          <p:cNvSpPr txBox="1">
            <a:spLocks/>
          </p:cNvSpPr>
          <p:nvPr/>
        </p:nvSpPr>
        <p:spPr bwMode="auto">
          <a:xfrm>
            <a:off x="4724402" y="2209800"/>
            <a:ext cx="9372600" cy="2590800"/>
          </a:xfrm>
          <a:prstGeom prst="rect">
            <a:avLst/>
          </a:prstGeom>
          <a:noFill/>
          <a:ln w="9525">
            <a:noFill/>
            <a:miter lim="800000"/>
            <a:headEnd/>
            <a:tailEnd/>
          </a:ln>
        </p:spPr>
        <p:txBody>
          <a:bodyPr vert="horz" wrap="square" lIns="130622" tIns="65310" rIns="130622" bIns="65310" numCol="1" anchor="t" anchorCtr="0" compatLnSpc="1">
            <a:prstTxWarp prst="textNoShape">
              <a:avLst/>
            </a:prstTxWarp>
          </a:bodyPr>
          <a:lstStyle>
            <a:lvl1pPr marL="0" indent="0" algn="l" defTabSz="564101" rtl="0" eaLnBrk="1" fontAlgn="base" hangingPunct="1">
              <a:spcBef>
                <a:spcPct val="20000"/>
              </a:spcBef>
              <a:spcAft>
                <a:spcPct val="0"/>
              </a:spcAft>
              <a:buClr>
                <a:srgbClr val="FF9900"/>
              </a:buClr>
              <a:buNone/>
              <a:defRPr sz="1900" cap="none" baseline="0">
                <a:solidFill>
                  <a:srgbClr val="595959"/>
                </a:solidFill>
                <a:latin typeface="Arial"/>
                <a:ea typeface="+mn-ea"/>
                <a:cs typeface="Arial"/>
              </a:defRPr>
            </a:lvl1pPr>
            <a:lvl2pPr marL="109141" indent="-109141" algn="l" defTabSz="564101" rtl="0" eaLnBrk="1" fontAlgn="base" hangingPunct="1">
              <a:spcBef>
                <a:spcPct val="20000"/>
              </a:spcBef>
              <a:spcAft>
                <a:spcPct val="0"/>
              </a:spcAft>
              <a:buClr>
                <a:srgbClr val="FF9933"/>
              </a:buClr>
              <a:buChar char="•"/>
              <a:tabLst/>
              <a:defRPr sz="1600">
                <a:solidFill>
                  <a:srgbClr val="595959"/>
                </a:solidFill>
                <a:latin typeface="Arial" pitchFamily="34" charset="0"/>
                <a:cs typeface="Arial" pitchFamily="34" charset="0"/>
              </a:defRPr>
            </a:lvl2pPr>
            <a:lvl3pPr marL="252286" indent="106301" algn="l" rtl="0" eaLnBrk="1" fontAlgn="base" hangingPunct="1">
              <a:spcBef>
                <a:spcPct val="20000"/>
              </a:spcBef>
              <a:spcAft>
                <a:spcPct val="0"/>
              </a:spcAft>
              <a:buClr>
                <a:srgbClr val="FF9900"/>
              </a:buClr>
              <a:buChar char="•"/>
              <a:defRPr sz="1600">
                <a:solidFill>
                  <a:srgbClr val="595959"/>
                </a:solidFill>
                <a:latin typeface="Arial"/>
                <a:cs typeface="Arial"/>
              </a:defRPr>
            </a:lvl3pPr>
            <a:lvl4pPr marL="511660" indent="99214" algn="l" rtl="0" eaLnBrk="1" fontAlgn="base" hangingPunct="1">
              <a:spcBef>
                <a:spcPct val="20000"/>
              </a:spcBef>
              <a:spcAft>
                <a:spcPct val="0"/>
              </a:spcAft>
              <a:buClr>
                <a:srgbClr val="FF9900"/>
              </a:buClr>
              <a:buChar char="•"/>
              <a:tabLst/>
              <a:defRPr sz="1600">
                <a:solidFill>
                  <a:srgbClr val="595959"/>
                </a:solidFill>
                <a:latin typeface="Arial"/>
                <a:cs typeface="Arial"/>
              </a:defRPr>
            </a:lvl4pPr>
            <a:lvl5pPr marL="717174" indent="151656" algn="l" rtl="0" eaLnBrk="1" fontAlgn="base" hangingPunct="1">
              <a:spcBef>
                <a:spcPct val="20000"/>
              </a:spcBef>
              <a:spcAft>
                <a:spcPct val="0"/>
              </a:spcAft>
              <a:buClr>
                <a:srgbClr val="FF9900"/>
              </a:buClr>
              <a:buChar char="•"/>
              <a:tabLst/>
              <a:defRPr sz="1600">
                <a:solidFill>
                  <a:srgbClr val="595959"/>
                </a:solidFill>
                <a:latin typeface="Arial"/>
                <a:cs typeface="Arial"/>
              </a:defRPr>
            </a:lvl5pPr>
            <a:lvl6pPr marL="358588" indent="-106301" algn="l" defTabSz="564101" rtl="0" eaLnBrk="1" fontAlgn="base" hangingPunct="1">
              <a:spcBef>
                <a:spcPct val="20000"/>
              </a:spcBef>
              <a:spcAft>
                <a:spcPct val="0"/>
              </a:spcAft>
              <a:buClr>
                <a:srgbClr val="FF9933"/>
              </a:buClr>
              <a:buChar char="•"/>
              <a:tabLst/>
              <a:defRPr sz="1600">
                <a:solidFill>
                  <a:schemeClr val="tx1">
                    <a:lumMod val="75000"/>
                  </a:schemeClr>
                </a:solidFill>
                <a:latin typeface="Arial" pitchFamily="34" charset="0"/>
                <a:cs typeface="Arial" pitchFamily="34" charset="0"/>
              </a:defRPr>
            </a:lvl6pPr>
            <a:lvl7pPr marL="610874" indent="-99214" algn="l" defTabSz="564101" rtl="0" eaLnBrk="1" fontAlgn="base" hangingPunct="1">
              <a:spcBef>
                <a:spcPct val="20000"/>
              </a:spcBef>
              <a:spcAft>
                <a:spcPct val="0"/>
              </a:spcAft>
              <a:buClr>
                <a:srgbClr val="FF9933"/>
              </a:buClr>
              <a:buChar char="•"/>
              <a:tabLst/>
              <a:defRPr sz="1600">
                <a:solidFill>
                  <a:schemeClr val="tx1">
                    <a:lumMod val="75000"/>
                  </a:schemeClr>
                </a:solidFill>
                <a:latin typeface="Arial" pitchFamily="34" charset="0"/>
                <a:cs typeface="Arial" pitchFamily="34" charset="0"/>
              </a:defRPr>
            </a:lvl7pPr>
            <a:lvl8pPr marL="868830" indent="-104883" algn="l" defTabSz="564101" rtl="0" eaLnBrk="1" fontAlgn="base" hangingPunct="1">
              <a:spcBef>
                <a:spcPct val="20000"/>
              </a:spcBef>
              <a:spcAft>
                <a:spcPct val="0"/>
              </a:spcAft>
              <a:buClr>
                <a:srgbClr val="FF9933"/>
              </a:buClr>
              <a:buChar char="•"/>
              <a:tabLst/>
              <a:defRPr sz="1600">
                <a:solidFill>
                  <a:schemeClr val="tx1">
                    <a:lumMod val="75000"/>
                  </a:schemeClr>
                </a:solidFill>
                <a:latin typeface="Arial" pitchFamily="34" charset="0"/>
                <a:cs typeface="Arial" pitchFamily="34" charset="0"/>
              </a:defRPr>
            </a:lvl8pPr>
            <a:lvl9pPr marL="3469648" indent="-204097" algn="l" rtl="0" eaLnBrk="1" fontAlgn="base" hangingPunct="1">
              <a:spcBef>
                <a:spcPct val="20000"/>
              </a:spcBef>
              <a:spcAft>
                <a:spcPct val="0"/>
              </a:spcAft>
              <a:buClr>
                <a:srgbClr val="FF9900"/>
              </a:buClr>
              <a:buChar char="•"/>
              <a:defRPr sz="1400">
                <a:solidFill>
                  <a:schemeClr val="tx1"/>
                </a:solidFill>
                <a:latin typeface="+mn-lt"/>
              </a:defRPr>
            </a:lvl9pPr>
          </a:lstStyle>
          <a:p>
            <a:pPr marL="685800" indent="-685800">
              <a:buFont typeface="Arial" panose="020B0604020202020204" pitchFamily="34" charset="0"/>
              <a:buChar char="•"/>
            </a:pPr>
            <a:r>
              <a:rPr lang="zh-CN" altLang="en-US" sz="4500" dirty="0">
                <a:latin typeface="+mn-lt"/>
              </a:rPr>
              <a:t>市场调查报告分享</a:t>
            </a:r>
            <a:endParaRPr lang="en-US" sz="4500" dirty="0">
              <a:latin typeface="+mn-lt"/>
            </a:endParaRPr>
          </a:p>
          <a:p>
            <a:pPr marL="685800" indent="-685800">
              <a:buFont typeface="Arial" panose="020B0604020202020204" pitchFamily="34" charset="0"/>
              <a:buChar char="•"/>
            </a:pPr>
            <a:r>
              <a:rPr lang="zh-CN" altLang="en-US" sz="4500" dirty="0">
                <a:latin typeface="+mn-lt"/>
              </a:rPr>
              <a:t>挑战</a:t>
            </a:r>
            <a:endParaRPr lang="en-US" sz="4500" dirty="0">
              <a:latin typeface="+mn-lt"/>
            </a:endParaRPr>
          </a:p>
          <a:p>
            <a:pPr marL="685800" indent="-685800">
              <a:buFont typeface="Arial" panose="020B0604020202020204" pitchFamily="34" charset="0"/>
              <a:buChar char="•"/>
            </a:pPr>
            <a:r>
              <a:rPr lang="zh-CN" altLang="en-US" sz="4500" dirty="0">
                <a:latin typeface="+mn-lt"/>
              </a:rPr>
              <a:t>解决方案</a:t>
            </a:r>
            <a:endParaRPr lang="en-US" sz="4500" dirty="0">
              <a:latin typeface="+mn-lt"/>
            </a:endParaRPr>
          </a:p>
          <a:p>
            <a:pPr marL="685800" indent="-685800">
              <a:buFont typeface="Arial" panose="020B0604020202020204" pitchFamily="34" charset="0"/>
              <a:buChar char="•"/>
            </a:pPr>
            <a:r>
              <a:rPr lang="zh-CN" altLang="en-US" sz="4500" dirty="0">
                <a:latin typeface="+mn-lt"/>
              </a:rPr>
              <a:t>客户案例</a:t>
            </a:r>
            <a:endParaRPr lang="en-US" sz="4500" dirty="0">
              <a:latin typeface="+mn-lt"/>
            </a:endParaRPr>
          </a:p>
        </p:txBody>
      </p:sp>
      <p:pic>
        <p:nvPicPr>
          <p:cNvPr id="4" name="Picture 3" descr="Screen Shot 2015-11-25 at 8.24.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152" y="2273299"/>
            <a:ext cx="3377850" cy="3822701"/>
          </a:xfrm>
          <a:prstGeom prst="rect">
            <a:avLst/>
          </a:prstGeom>
        </p:spPr>
      </p:pic>
    </p:spTree>
    <p:extLst>
      <p:ext uri="{BB962C8B-B14F-4D97-AF65-F5344CB8AC3E}">
        <p14:creationId xmlns:p14="http://schemas.microsoft.com/office/powerpoint/2010/main" val="260235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2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57"/>
          <p:cNvSpPr txBox="1">
            <a:spLocks noGrp="1"/>
          </p:cNvSpPr>
          <p:nvPr>
            <p:ph type="title"/>
          </p:nvPr>
        </p:nvSpPr>
        <p:spPr>
          <a:xfrm>
            <a:off x="1073758" y="594364"/>
            <a:ext cx="13261920" cy="548638"/>
          </a:xfrm>
          <a:prstGeom prst="rect">
            <a:avLst/>
          </a:prstGeom>
          <a:noFill/>
          <a:ln>
            <a:noFill/>
          </a:ln>
        </p:spPr>
        <p:txBody>
          <a:bodyPr lIns="130600" tIns="65320" rIns="130600" bIns="65320" anchor="ctr" anchorCtr="0">
            <a:noAutofit/>
          </a:bodyPr>
          <a:lstStyle/>
          <a:p>
            <a:pPr>
              <a:spcBef>
                <a:spcPts val="0"/>
              </a:spcBef>
              <a:spcAft>
                <a:spcPts val="0"/>
              </a:spcAft>
              <a:buSzPct val="25000"/>
            </a:pPr>
            <a:r>
              <a:rPr lang="zh-CN" altLang="en-US" dirty="0" smtClean="0">
                <a:solidFill>
                  <a:srgbClr val="FF9B2D"/>
                </a:solidFill>
                <a:latin typeface="Arial" charset="0"/>
                <a:ea typeface="Arial" charset="0"/>
                <a:cs typeface="Arial" charset="0"/>
                <a:sym typeface="Questrial"/>
              </a:rPr>
              <a:t>方案</a:t>
            </a:r>
            <a:r>
              <a:rPr lang="en" dirty="0" smtClean="0">
                <a:solidFill>
                  <a:srgbClr val="FF9B2D"/>
                </a:solidFill>
                <a:latin typeface="Arial" charset="0"/>
                <a:ea typeface="Arial" charset="0"/>
                <a:cs typeface="Arial" charset="0"/>
                <a:sym typeface="Questrial"/>
              </a:rPr>
              <a:t> </a:t>
            </a:r>
            <a:r>
              <a:rPr lang="en" dirty="0" smtClean="0">
                <a:solidFill>
                  <a:srgbClr val="FF9B2D"/>
                </a:solidFill>
                <a:latin typeface="Arial" charset="0"/>
                <a:ea typeface="Arial" charset="0"/>
                <a:cs typeface="Arial" charset="0"/>
                <a:sym typeface="Questrial"/>
              </a:rPr>
              <a:t># 1 : Ion</a:t>
            </a:r>
            <a:endParaRPr lang="en" dirty="0">
              <a:solidFill>
                <a:srgbClr val="FF9B2D"/>
              </a:solidFill>
              <a:latin typeface="Arial" charset="0"/>
              <a:ea typeface="Arial" charset="0"/>
              <a:cs typeface="Arial" charset="0"/>
              <a:sym typeface="Questrial"/>
            </a:endParaRPr>
          </a:p>
          <a:p>
            <a:pPr>
              <a:spcBef>
                <a:spcPts val="0"/>
              </a:spcBef>
              <a:spcAft>
                <a:spcPts val="0"/>
              </a:spcAft>
              <a:buSzPct val="25000"/>
            </a:pPr>
            <a:r>
              <a:rPr lang="zh-CN" altLang="en-US" sz="2900" dirty="0">
                <a:solidFill>
                  <a:srgbClr val="000000"/>
                </a:solidFill>
                <a:latin typeface="Arial" charset="0"/>
                <a:ea typeface="Arial" charset="0"/>
                <a:cs typeface="Arial" charset="0"/>
                <a:sym typeface="Questrial"/>
              </a:rPr>
              <a:t>任何时间，任何地点，任何设备的体验</a:t>
            </a:r>
            <a:endParaRPr lang="en" sz="2900" dirty="0">
              <a:solidFill>
                <a:srgbClr val="000000"/>
              </a:solidFill>
              <a:latin typeface="Arial" charset="0"/>
              <a:ea typeface="Arial" charset="0"/>
              <a:cs typeface="Arial" charset="0"/>
              <a:sym typeface="Questrial"/>
            </a:endParaRPr>
          </a:p>
        </p:txBody>
      </p:sp>
      <p:sp>
        <p:nvSpPr>
          <p:cNvPr id="4" name="Content Placeholder 3"/>
          <p:cNvSpPr>
            <a:spLocks noGrp="1"/>
          </p:cNvSpPr>
          <p:nvPr>
            <p:ph idx="1"/>
          </p:nvPr>
        </p:nvSpPr>
        <p:spPr>
          <a:xfrm>
            <a:off x="734803" y="1752604"/>
            <a:ext cx="13352781" cy="4340222"/>
          </a:xfrm>
        </p:spPr>
        <p:txBody>
          <a:bodyPr/>
          <a:lstStyle/>
          <a:p>
            <a:pPr marL="571501" indent="-571501">
              <a:lnSpc>
                <a:spcPct val="200000"/>
              </a:lnSpc>
              <a:buFont typeface="Arial" panose="020B0604020202020204" pitchFamily="34" charset="0"/>
              <a:buChar char="•"/>
            </a:pPr>
            <a:r>
              <a:rPr lang="zh-CN" altLang="en-US" sz="4000" dirty="0"/>
              <a:t>降低传输时间</a:t>
            </a:r>
            <a:endParaRPr lang="en-US" sz="4000" dirty="0"/>
          </a:p>
          <a:p>
            <a:pPr marL="571501" indent="-571501">
              <a:lnSpc>
                <a:spcPct val="200000"/>
              </a:lnSpc>
              <a:buFont typeface="Arial" panose="020B0604020202020204" pitchFamily="34" charset="0"/>
              <a:buChar char="•"/>
            </a:pPr>
            <a:r>
              <a:rPr lang="zh-CN" altLang="en-US" sz="4000" dirty="0"/>
              <a:t>减少请求次数和内容</a:t>
            </a:r>
            <a:endParaRPr lang="en-US" sz="4000" dirty="0"/>
          </a:p>
          <a:p>
            <a:pPr marL="571501" indent="-571501">
              <a:lnSpc>
                <a:spcPct val="200000"/>
              </a:lnSpc>
              <a:buFont typeface="Arial" panose="020B0604020202020204" pitchFamily="34" charset="0"/>
              <a:buChar char="•"/>
            </a:pPr>
            <a:r>
              <a:rPr lang="zh-CN" altLang="en-US" sz="4000" dirty="0"/>
              <a:t>改善首屏时间</a:t>
            </a:r>
            <a:endParaRPr lang="en-US" sz="4000" dirty="0"/>
          </a:p>
          <a:p>
            <a:pPr marL="571501" indent="-571501">
              <a:lnSpc>
                <a:spcPct val="200000"/>
              </a:lnSpc>
              <a:buFont typeface="Arial" panose="020B0604020202020204" pitchFamily="34" charset="0"/>
              <a:buChar char="•"/>
            </a:pPr>
            <a:r>
              <a:rPr lang="zh-CN" altLang="en-US" sz="4000" dirty="0"/>
              <a:t>改善无线环境的可靠性和性能</a:t>
            </a:r>
            <a:endParaRPr lang="en-US" sz="4000" dirty="0"/>
          </a:p>
        </p:txBody>
      </p:sp>
      <p:pic>
        <p:nvPicPr>
          <p:cNvPr id="6" name="Picture 5"/>
          <p:cNvPicPr>
            <a:picLocks noChangeAspect="1"/>
          </p:cNvPicPr>
          <p:nvPr/>
        </p:nvPicPr>
        <p:blipFill>
          <a:blip r:embed="rId2"/>
          <a:stretch>
            <a:fillRect/>
          </a:stretch>
        </p:blipFill>
        <p:spPr>
          <a:xfrm>
            <a:off x="10841598" y="4497754"/>
            <a:ext cx="2486880" cy="2486880"/>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1600" y="2209865"/>
            <a:ext cx="2150774" cy="2150778"/>
          </a:xfrm>
          <a:prstGeom prst="rect">
            <a:avLst/>
          </a:prstGeom>
        </p:spPr>
      </p:pic>
      <p:sp>
        <p:nvSpPr>
          <p:cNvPr id="14" name="TextBox 13"/>
          <p:cNvSpPr txBox="1"/>
          <p:nvPr/>
        </p:nvSpPr>
        <p:spPr>
          <a:xfrm>
            <a:off x="10972801" y="4191001"/>
            <a:ext cx="2185214" cy="492443"/>
          </a:xfrm>
          <a:prstGeom prst="rect">
            <a:avLst/>
          </a:prstGeom>
          <a:noFill/>
        </p:spPr>
        <p:txBody>
          <a:bodyPr wrap="none" lIns="91440" tIns="45720" rIns="91440" bIns="45720" rtlCol="0" anchor="ctr" anchorCtr="0">
            <a:spAutoFit/>
          </a:bodyPr>
          <a:lstStyle/>
          <a:p>
            <a:r>
              <a:rPr lang="zh-CN" altLang="en-US" dirty="0" smtClean="0">
                <a:solidFill>
                  <a:schemeClr val="tx1">
                    <a:lumMod val="75000"/>
                  </a:schemeClr>
                </a:solidFill>
                <a:latin typeface="Arial" pitchFamily="34" charset="0"/>
                <a:cs typeface="Arial" pitchFamily="34" charset="0"/>
              </a:rPr>
              <a:t>改善总体体验</a:t>
            </a:r>
            <a:endParaRPr lang="en-US" dirty="0" smtClean="0">
              <a:solidFill>
                <a:schemeClr val="tx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32629238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cxnSp>
        <p:nvCxnSpPr>
          <p:cNvPr id="256" name="Shape 256"/>
          <p:cNvCxnSpPr/>
          <p:nvPr/>
        </p:nvCxnSpPr>
        <p:spPr>
          <a:xfrm>
            <a:off x="6781804" y="4876804"/>
            <a:ext cx="5333758" cy="1371358"/>
          </a:xfrm>
          <a:prstGeom prst="curvedConnector2">
            <a:avLst/>
          </a:prstGeom>
          <a:solidFill>
            <a:schemeClr val="accent1"/>
          </a:solidFill>
          <a:ln w="9525" cap="flat" cmpd="sng">
            <a:solidFill>
              <a:srgbClr val="FD8627"/>
            </a:solidFill>
            <a:prstDash val="solid"/>
            <a:round/>
            <a:headEnd type="stealth" w="lg" len="lg"/>
            <a:tailEnd type="stealth" w="lg" len="lg"/>
          </a:ln>
        </p:spPr>
      </p:cxnSp>
      <p:sp>
        <p:nvSpPr>
          <p:cNvPr id="257" name="Shape 257"/>
          <p:cNvSpPr txBox="1">
            <a:spLocks noGrp="1"/>
          </p:cNvSpPr>
          <p:nvPr>
            <p:ph type="title"/>
          </p:nvPr>
        </p:nvSpPr>
        <p:spPr>
          <a:xfrm>
            <a:off x="1073758" y="594364"/>
            <a:ext cx="13261920" cy="548638"/>
          </a:xfrm>
          <a:prstGeom prst="rect">
            <a:avLst/>
          </a:prstGeom>
          <a:noFill/>
          <a:ln>
            <a:noFill/>
          </a:ln>
        </p:spPr>
        <p:txBody>
          <a:bodyPr lIns="130600" tIns="65320" rIns="130600" bIns="65320" anchor="ctr" anchorCtr="0">
            <a:noAutofit/>
          </a:bodyPr>
          <a:lstStyle/>
          <a:p>
            <a:pPr>
              <a:spcBef>
                <a:spcPts val="0"/>
              </a:spcBef>
              <a:spcAft>
                <a:spcPts val="0"/>
              </a:spcAft>
              <a:buSzPct val="25000"/>
            </a:pPr>
            <a:r>
              <a:rPr lang="zh-CN" altLang="en-US" dirty="0" smtClean="0">
                <a:solidFill>
                  <a:srgbClr val="FF9B2D"/>
                </a:solidFill>
                <a:latin typeface="Arial" charset="0"/>
                <a:ea typeface="Arial" charset="0"/>
                <a:cs typeface="Arial" charset="0"/>
                <a:sym typeface="Questrial"/>
              </a:rPr>
              <a:t>方案</a:t>
            </a:r>
            <a:r>
              <a:rPr lang="en" dirty="0" smtClean="0">
                <a:solidFill>
                  <a:srgbClr val="FF9B2D"/>
                </a:solidFill>
                <a:latin typeface="Arial" charset="0"/>
                <a:ea typeface="Arial" charset="0"/>
                <a:cs typeface="Arial" charset="0"/>
                <a:sym typeface="Questrial"/>
              </a:rPr>
              <a:t> </a:t>
            </a:r>
            <a:r>
              <a:rPr lang="en" dirty="0" smtClean="0">
                <a:solidFill>
                  <a:srgbClr val="FF9B2D"/>
                </a:solidFill>
                <a:latin typeface="Arial" charset="0"/>
                <a:ea typeface="Arial" charset="0"/>
                <a:cs typeface="Arial" charset="0"/>
                <a:sym typeface="Questrial"/>
              </a:rPr>
              <a:t># 2 : Image </a:t>
            </a:r>
            <a:r>
              <a:rPr lang="en" dirty="0" smtClean="0">
                <a:solidFill>
                  <a:srgbClr val="FF9B2D"/>
                </a:solidFill>
                <a:latin typeface="Arial" charset="0"/>
                <a:ea typeface="Arial" charset="0"/>
                <a:cs typeface="Arial" charset="0"/>
                <a:sym typeface="Questrial"/>
              </a:rPr>
              <a:t>Converter</a:t>
            </a:r>
          </a:p>
          <a:p>
            <a:pPr>
              <a:spcBef>
                <a:spcPts val="0"/>
              </a:spcBef>
              <a:spcAft>
                <a:spcPts val="0"/>
              </a:spcAft>
              <a:buSzPct val="25000"/>
            </a:pPr>
            <a:r>
              <a:rPr lang="zh-CN" altLang="en-US" sz="2900" dirty="0">
                <a:solidFill>
                  <a:srgbClr val="000000"/>
                </a:solidFill>
                <a:latin typeface="Arial" charset="0"/>
                <a:ea typeface="Arial" charset="0"/>
                <a:cs typeface="Arial" charset="0"/>
                <a:sym typeface="Questrial"/>
              </a:rPr>
              <a:t>基于云的图片转换服务</a:t>
            </a:r>
            <a:endParaRPr lang="en" sz="2900" dirty="0">
              <a:solidFill>
                <a:srgbClr val="000000"/>
              </a:solidFill>
              <a:latin typeface="Arial" charset="0"/>
              <a:ea typeface="Arial" charset="0"/>
              <a:cs typeface="Arial" charset="0"/>
              <a:sym typeface="Questrial"/>
            </a:endParaRPr>
          </a:p>
        </p:txBody>
      </p:sp>
      <p:pic>
        <p:nvPicPr>
          <p:cNvPr id="258" name="Shape 258"/>
          <p:cNvPicPr preferRelativeResize="0"/>
          <p:nvPr/>
        </p:nvPicPr>
        <p:blipFill rotWithShape="1">
          <a:blip r:embed="rId3">
            <a:alphaModFix/>
          </a:blip>
          <a:srcRect/>
          <a:stretch/>
        </p:blipFill>
        <p:spPr>
          <a:xfrm>
            <a:off x="381000" y="6246267"/>
            <a:ext cx="990720" cy="588000"/>
          </a:xfrm>
          <a:prstGeom prst="rect">
            <a:avLst/>
          </a:prstGeom>
          <a:noFill/>
          <a:ln w="15875" cap="sq" cmpd="sng">
            <a:solidFill>
              <a:srgbClr val="000000"/>
            </a:solidFill>
            <a:prstDash val="solid"/>
            <a:miter/>
            <a:headEnd type="none" w="med" len="med"/>
            <a:tailEnd type="none" w="med" len="med"/>
          </a:ln>
        </p:spPr>
      </p:pic>
      <p:pic>
        <p:nvPicPr>
          <p:cNvPr id="259" name="Shape 259"/>
          <p:cNvPicPr preferRelativeResize="0"/>
          <p:nvPr/>
        </p:nvPicPr>
        <p:blipFill rotWithShape="1">
          <a:blip r:embed="rId4">
            <a:alphaModFix/>
          </a:blip>
          <a:srcRect/>
          <a:stretch/>
        </p:blipFill>
        <p:spPr>
          <a:xfrm>
            <a:off x="1752604" y="6246267"/>
            <a:ext cx="1764478" cy="917280"/>
          </a:xfrm>
          <a:prstGeom prst="rect">
            <a:avLst/>
          </a:prstGeom>
          <a:noFill/>
          <a:ln w="15875" cap="sq" cmpd="sng">
            <a:solidFill>
              <a:srgbClr val="000000"/>
            </a:solidFill>
            <a:prstDash val="solid"/>
            <a:miter/>
            <a:headEnd type="none" w="med" len="med"/>
            <a:tailEnd type="none" w="med" len="med"/>
          </a:ln>
        </p:spPr>
      </p:pic>
      <p:pic>
        <p:nvPicPr>
          <p:cNvPr id="260" name="Shape 260"/>
          <p:cNvPicPr preferRelativeResize="0"/>
          <p:nvPr/>
        </p:nvPicPr>
        <p:blipFill rotWithShape="1">
          <a:blip r:embed="rId5">
            <a:alphaModFix/>
          </a:blip>
          <a:srcRect/>
          <a:stretch/>
        </p:blipFill>
        <p:spPr>
          <a:xfrm>
            <a:off x="5867404" y="6246267"/>
            <a:ext cx="2514718" cy="1297440"/>
          </a:xfrm>
          <a:prstGeom prst="rect">
            <a:avLst/>
          </a:prstGeom>
          <a:noFill/>
          <a:ln w="15875" cap="sq" cmpd="sng">
            <a:solidFill>
              <a:srgbClr val="000000"/>
            </a:solidFill>
            <a:prstDash val="solid"/>
            <a:miter/>
            <a:headEnd type="none" w="med" len="med"/>
            <a:tailEnd type="none" w="med" len="med"/>
          </a:ln>
        </p:spPr>
      </p:pic>
      <p:pic>
        <p:nvPicPr>
          <p:cNvPr id="261" name="Shape 261"/>
          <p:cNvPicPr preferRelativeResize="0"/>
          <p:nvPr/>
        </p:nvPicPr>
        <p:blipFill rotWithShape="1">
          <a:blip r:embed="rId6">
            <a:alphaModFix/>
          </a:blip>
          <a:srcRect/>
          <a:stretch/>
        </p:blipFill>
        <p:spPr>
          <a:xfrm>
            <a:off x="8686800" y="6248404"/>
            <a:ext cx="2510400" cy="1295518"/>
          </a:xfrm>
          <a:prstGeom prst="rect">
            <a:avLst/>
          </a:prstGeom>
          <a:noFill/>
          <a:ln w="15875" cap="sq" cmpd="sng">
            <a:solidFill>
              <a:srgbClr val="000000"/>
            </a:solidFill>
            <a:prstDash val="solid"/>
            <a:miter/>
            <a:headEnd type="none" w="med" len="med"/>
            <a:tailEnd type="none" w="med" len="med"/>
          </a:ln>
        </p:spPr>
      </p:pic>
      <p:sp>
        <p:nvSpPr>
          <p:cNvPr id="262" name="Shape 262"/>
          <p:cNvSpPr txBox="1"/>
          <p:nvPr/>
        </p:nvSpPr>
        <p:spPr>
          <a:xfrm>
            <a:off x="11430004" y="6248400"/>
            <a:ext cx="1371358" cy="1315680"/>
          </a:xfrm>
          <a:prstGeom prst="rect">
            <a:avLst/>
          </a:prstGeom>
          <a:noFill/>
          <a:ln w="9525" cap="flat" cmpd="sng">
            <a:solidFill>
              <a:schemeClr val="dk1"/>
            </a:solidFill>
            <a:prstDash val="solid"/>
            <a:round/>
            <a:headEnd type="none" w="med" len="med"/>
            <a:tailEnd type="none" w="med" len="med"/>
          </a:ln>
        </p:spPr>
        <p:txBody>
          <a:bodyPr lIns="91440" tIns="45720" rIns="91440" bIns="45720" anchor="ctr" anchorCtr="0">
            <a:noAutofit/>
          </a:bodyPr>
          <a:lstStyle/>
          <a:p>
            <a:pPr marL="284480" indent="-274320">
              <a:lnSpc>
                <a:spcPct val="150000"/>
              </a:lnSpc>
              <a:buClr>
                <a:srgbClr val="000000"/>
              </a:buClr>
              <a:buSzPct val="100000"/>
              <a:buFont typeface="Arial"/>
              <a:buChar char="•"/>
            </a:pPr>
            <a:r>
              <a:rPr lang="en" sz="1800">
                <a:latin typeface="Arial" charset="0"/>
                <a:ea typeface="Arial" charset="0"/>
                <a:cs typeface="Arial" charset="0"/>
                <a:sym typeface="Arial"/>
              </a:rPr>
              <a:t>JPEG</a:t>
            </a:r>
          </a:p>
          <a:p>
            <a:pPr marL="284480" indent="-274320">
              <a:lnSpc>
                <a:spcPct val="150000"/>
              </a:lnSpc>
              <a:buClr>
                <a:srgbClr val="000000"/>
              </a:buClr>
              <a:buSzPct val="100000"/>
              <a:buFont typeface="Arial"/>
              <a:buChar char="•"/>
            </a:pPr>
            <a:r>
              <a:rPr lang="en" sz="1800">
                <a:latin typeface="Arial" charset="0"/>
                <a:ea typeface="Arial" charset="0"/>
                <a:cs typeface="Arial" charset="0"/>
                <a:sym typeface="Arial"/>
              </a:rPr>
              <a:t>GIF</a:t>
            </a:r>
          </a:p>
          <a:p>
            <a:pPr marL="284480" indent="-274320">
              <a:lnSpc>
                <a:spcPct val="150000"/>
              </a:lnSpc>
              <a:buClr>
                <a:srgbClr val="000000"/>
              </a:buClr>
              <a:buSzPct val="100000"/>
              <a:buFont typeface="Arial"/>
              <a:buChar char="•"/>
            </a:pPr>
            <a:r>
              <a:rPr lang="en" sz="1800">
                <a:latin typeface="Arial" charset="0"/>
                <a:ea typeface="Arial" charset="0"/>
                <a:cs typeface="Arial" charset="0"/>
                <a:sym typeface="Arial"/>
              </a:rPr>
              <a:t>PNG</a:t>
            </a:r>
          </a:p>
        </p:txBody>
      </p:sp>
      <p:pic>
        <p:nvPicPr>
          <p:cNvPr id="263" name="Shape 263"/>
          <p:cNvPicPr preferRelativeResize="0"/>
          <p:nvPr/>
        </p:nvPicPr>
        <p:blipFill rotWithShape="1">
          <a:blip r:embed="rId7">
            <a:alphaModFix/>
          </a:blip>
          <a:srcRect/>
          <a:stretch/>
        </p:blipFill>
        <p:spPr>
          <a:xfrm>
            <a:off x="4256428" y="6246268"/>
            <a:ext cx="1229758" cy="1295518"/>
          </a:xfrm>
          <a:prstGeom prst="rect">
            <a:avLst/>
          </a:prstGeom>
          <a:noFill/>
          <a:ln w="15875" cap="sq" cmpd="sng">
            <a:solidFill>
              <a:srgbClr val="000000"/>
            </a:solidFill>
            <a:prstDash val="solid"/>
            <a:miter/>
            <a:headEnd type="none" w="med" len="med"/>
            <a:tailEnd type="none" w="med" len="med"/>
          </a:ln>
        </p:spPr>
      </p:pic>
      <p:cxnSp>
        <p:nvCxnSpPr>
          <p:cNvPr id="264" name="Shape 264"/>
          <p:cNvCxnSpPr>
            <a:endCxn id="258" idx="0"/>
          </p:cNvCxnSpPr>
          <p:nvPr/>
        </p:nvCxnSpPr>
        <p:spPr>
          <a:xfrm flipH="1">
            <a:off x="876360" y="4419387"/>
            <a:ext cx="5676960" cy="1826880"/>
          </a:xfrm>
          <a:prstGeom prst="curvedConnector3">
            <a:avLst>
              <a:gd name="adj1" fmla="val 50000"/>
            </a:avLst>
          </a:prstGeom>
          <a:solidFill>
            <a:schemeClr val="accent1"/>
          </a:solidFill>
          <a:ln w="9525" cap="flat" cmpd="sng">
            <a:solidFill>
              <a:srgbClr val="FD8627"/>
            </a:solidFill>
            <a:prstDash val="solid"/>
            <a:round/>
            <a:headEnd type="stealth" w="lg" len="lg"/>
            <a:tailEnd type="stealth" w="lg" len="lg"/>
          </a:ln>
        </p:spPr>
      </p:cxnSp>
      <p:cxnSp>
        <p:nvCxnSpPr>
          <p:cNvPr id="265" name="Shape 265"/>
          <p:cNvCxnSpPr>
            <a:endCxn id="259" idx="0"/>
          </p:cNvCxnSpPr>
          <p:nvPr/>
        </p:nvCxnSpPr>
        <p:spPr>
          <a:xfrm flipH="1">
            <a:off x="2634840" y="4419387"/>
            <a:ext cx="3766080" cy="1826880"/>
          </a:xfrm>
          <a:prstGeom prst="curvedConnector3">
            <a:avLst>
              <a:gd name="adj1" fmla="val -4"/>
            </a:avLst>
          </a:prstGeom>
          <a:solidFill>
            <a:schemeClr val="accent1"/>
          </a:solidFill>
          <a:ln w="9525" cap="flat" cmpd="sng">
            <a:solidFill>
              <a:srgbClr val="FD8627"/>
            </a:solidFill>
            <a:prstDash val="solid"/>
            <a:round/>
            <a:headEnd type="stealth" w="lg" len="lg"/>
            <a:tailEnd type="stealth" w="lg" len="lg"/>
          </a:ln>
        </p:spPr>
      </p:cxnSp>
      <p:cxnSp>
        <p:nvCxnSpPr>
          <p:cNvPr id="266" name="Shape 266"/>
          <p:cNvCxnSpPr/>
          <p:nvPr/>
        </p:nvCxnSpPr>
        <p:spPr>
          <a:xfrm flipH="1">
            <a:off x="4876924" y="4419604"/>
            <a:ext cx="1752478" cy="1752478"/>
          </a:xfrm>
          <a:prstGeom prst="curvedConnector3">
            <a:avLst>
              <a:gd name="adj1" fmla="val 0"/>
            </a:avLst>
          </a:prstGeom>
          <a:solidFill>
            <a:schemeClr val="accent1"/>
          </a:solidFill>
          <a:ln w="9525" cap="flat" cmpd="sng">
            <a:solidFill>
              <a:srgbClr val="FD8627"/>
            </a:solidFill>
            <a:prstDash val="solid"/>
            <a:round/>
            <a:headEnd type="stealth" w="lg" len="lg"/>
            <a:tailEnd type="stealth" w="lg" len="lg"/>
          </a:ln>
        </p:spPr>
      </p:cxnSp>
      <p:cxnSp>
        <p:nvCxnSpPr>
          <p:cNvPr id="267" name="Shape 267"/>
          <p:cNvCxnSpPr/>
          <p:nvPr/>
        </p:nvCxnSpPr>
        <p:spPr>
          <a:xfrm rot="-5400000" flipH="1">
            <a:off x="6135002" y="5066402"/>
            <a:ext cx="1826880" cy="533280"/>
          </a:xfrm>
          <a:prstGeom prst="curvedConnector3">
            <a:avLst>
              <a:gd name="adj1" fmla="val 49999"/>
            </a:avLst>
          </a:prstGeom>
          <a:solidFill>
            <a:schemeClr val="accent1"/>
          </a:solidFill>
          <a:ln w="9525" cap="flat" cmpd="sng">
            <a:solidFill>
              <a:srgbClr val="FD8627"/>
            </a:solidFill>
            <a:prstDash val="solid"/>
            <a:round/>
            <a:headEnd type="stealth" w="lg" len="lg"/>
            <a:tailEnd type="stealth" w="lg" len="lg"/>
          </a:ln>
        </p:spPr>
      </p:cxnSp>
      <p:cxnSp>
        <p:nvCxnSpPr>
          <p:cNvPr id="268" name="Shape 268"/>
          <p:cNvCxnSpPr/>
          <p:nvPr/>
        </p:nvCxnSpPr>
        <p:spPr>
          <a:xfrm>
            <a:off x="6629398" y="4443403"/>
            <a:ext cx="3312480" cy="1805280"/>
          </a:xfrm>
          <a:prstGeom prst="curvedConnector3">
            <a:avLst>
              <a:gd name="adj1" fmla="val 0"/>
            </a:avLst>
          </a:prstGeom>
          <a:solidFill>
            <a:schemeClr val="accent1"/>
          </a:solidFill>
          <a:ln w="9525" cap="flat" cmpd="sng">
            <a:solidFill>
              <a:srgbClr val="FD8627"/>
            </a:solidFill>
            <a:prstDash val="solid"/>
            <a:round/>
            <a:headEnd type="stealth" w="lg" len="lg"/>
            <a:tailEnd type="stealth" w="lg" len="lg"/>
          </a:ln>
        </p:spPr>
      </p:cxnSp>
      <p:pic>
        <p:nvPicPr>
          <p:cNvPr id="269" name="Shape 269"/>
          <p:cNvPicPr preferRelativeResize="0"/>
          <p:nvPr/>
        </p:nvPicPr>
        <p:blipFill rotWithShape="1">
          <a:blip r:embed="rId8">
            <a:alphaModFix/>
          </a:blip>
          <a:srcRect b="4324"/>
          <a:stretch/>
        </p:blipFill>
        <p:spPr>
          <a:xfrm>
            <a:off x="5410204" y="4271644"/>
            <a:ext cx="2591038" cy="1519678"/>
          </a:xfrm>
          <a:prstGeom prst="rect">
            <a:avLst/>
          </a:prstGeom>
          <a:noFill/>
          <a:ln>
            <a:noFill/>
          </a:ln>
        </p:spPr>
      </p:pic>
      <p:sp>
        <p:nvSpPr>
          <p:cNvPr id="270" name="Shape 270"/>
          <p:cNvSpPr txBox="1"/>
          <p:nvPr/>
        </p:nvSpPr>
        <p:spPr>
          <a:xfrm>
            <a:off x="5594903" y="4629090"/>
            <a:ext cx="2329918" cy="400320"/>
          </a:xfrm>
          <a:prstGeom prst="rect">
            <a:avLst/>
          </a:prstGeom>
          <a:solidFill>
            <a:schemeClr val="lt1">
              <a:alpha val="69800"/>
            </a:schemeClr>
          </a:solidFill>
          <a:ln w="9525" cap="flat" cmpd="sng">
            <a:solidFill>
              <a:srgbClr val="0099CC"/>
            </a:solidFill>
            <a:prstDash val="solid"/>
            <a:round/>
            <a:headEnd type="none" w="med" len="med"/>
            <a:tailEnd type="none" w="med" len="med"/>
          </a:ln>
        </p:spPr>
        <p:txBody>
          <a:bodyPr lIns="91440" tIns="45720" rIns="91440" bIns="45720" anchor="ctr" anchorCtr="0">
            <a:noAutofit/>
          </a:bodyPr>
          <a:lstStyle/>
          <a:p>
            <a:pPr algn="ctr">
              <a:buSzPct val="25000"/>
            </a:pPr>
            <a:r>
              <a:rPr lang="en" sz="2100" b="1">
                <a:solidFill>
                  <a:srgbClr val="0099CC"/>
                </a:solidFill>
                <a:latin typeface="Arial" charset="0"/>
                <a:ea typeface="Arial" charset="0"/>
                <a:cs typeface="Arial" charset="0"/>
                <a:sym typeface="Arial"/>
              </a:rPr>
              <a:t>Image Converter</a:t>
            </a:r>
          </a:p>
        </p:txBody>
      </p:sp>
      <p:pic>
        <p:nvPicPr>
          <p:cNvPr id="271" name="Shape 271"/>
          <p:cNvPicPr preferRelativeResize="0"/>
          <p:nvPr/>
        </p:nvPicPr>
        <p:blipFill rotWithShape="1">
          <a:blip r:embed="rId9">
            <a:alphaModFix/>
          </a:blip>
          <a:srcRect/>
          <a:stretch/>
        </p:blipFill>
        <p:spPr>
          <a:xfrm>
            <a:off x="3962400" y="1366015"/>
            <a:ext cx="5676960" cy="2925118"/>
          </a:xfrm>
          <a:prstGeom prst="rect">
            <a:avLst/>
          </a:prstGeom>
          <a:noFill/>
          <a:ln>
            <a:noFill/>
          </a:ln>
        </p:spPr>
      </p:pic>
      <p:cxnSp>
        <p:nvCxnSpPr>
          <p:cNvPr id="272" name="Shape 272"/>
          <p:cNvCxnSpPr/>
          <p:nvPr/>
        </p:nvCxnSpPr>
        <p:spPr>
          <a:xfrm>
            <a:off x="6705600" y="3886200"/>
            <a:ext cx="0" cy="914400"/>
          </a:xfrm>
          <a:prstGeom prst="straightConnector1">
            <a:avLst/>
          </a:prstGeom>
          <a:solidFill>
            <a:schemeClr val="accent1"/>
          </a:solidFill>
          <a:ln w="25400" cap="flat" cmpd="sng">
            <a:solidFill>
              <a:srgbClr val="FD8627"/>
            </a:solidFill>
            <a:prstDash val="solid"/>
            <a:round/>
            <a:headEnd type="stealth" w="lg" len="lg"/>
            <a:tailEnd type="stealth" w="lg" len="lg"/>
          </a:ln>
        </p:spPr>
      </p:cxnSp>
      <p:sp>
        <p:nvSpPr>
          <p:cNvPr id="273" name="Shape 273"/>
          <p:cNvSpPr txBox="1"/>
          <p:nvPr/>
        </p:nvSpPr>
        <p:spPr>
          <a:xfrm>
            <a:off x="304800" y="7620000"/>
            <a:ext cx="1230240" cy="400320"/>
          </a:xfrm>
          <a:prstGeom prst="rect">
            <a:avLst/>
          </a:prstGeom>
          <a:solidFill>
            <a:schemeClr val="bg1"/>
          </a:solidFill>
          <a:ln>
            <a:noFill/>
          </a:ln>
        </p:spPr>
        <p:txBody>
          <a:bodyPr lIns="91440" tIns="45720" rIns="91440" bIns="45720" anchor="ctr" anchorCtr="0">
            <a:noAutofit/>
          </a:bodyPr>
          <a:lstStyle/>
          <a:p>
            <a:pPr>
              <a:buSzPct val="25000"/>
            </a:pPr>
            <a:r>
              <a:rPr lang="en" sz="2100" dirty="0">
                <a:latin typeface="Arial" charset="0"/>
                <a:ea typeface="Arial" charset="0"/>
                <a:cs typeface="Arial" charset="0"/>
                <a:sym typeface="Questrial"/>
              </a:rPr>
              <a:t>Resize</a:t>
            </a:r>
          </a:p>
        </p:txBody>
      </p:sp>
      <p:sp>
        <p:nvSpPr>
          <p:cNvPr id="274" name="Shape 274"/>
          <p:cNvSpPr txBox="1"/>
          <p:nvPr/>
        </p:nvSpPr>
        <p:spPr>
          <a:xfrm>
            <a:off x="1600200" y="7620000"/>
            <a:ext cx="2074560" cy="400320"/>
          </a:xfrm>
          <a:prstGeom prst="rect">
            <a:avLst/>
          </a:prstGeom>
          <a:noFill/>
          <a:ln>
            <a:noFill/>
          </a:ln>
        </p:spPr>
        <p:txBody>
          <a:bodyPr lIns="91440" tIns="45720" rIns="91440" bIns="45720" anchor="ctr" anchorCtr="0">
            <a:noAutofit/>
          </a:bodyPr>
          <a:lstStyle/>
          <a:p>
            <a:pPr>
              <a:buSzPct val="25000"/>
            </a:pPr>
            <a:r>
              <a:rPr lang="en" sz="2100">
                <a:latin typeface="Arial" charset="0"/>
                <a:ea typeface="Arial" charset="0"/>
                <a:cs typeface="Arial" charset="0"/>
                <a:sym typeface="Questrial"/>
              </a:rPr>
              <a:t>Change quality</a:t>
            </a:r>
          </a:p>
        </p:txBody>
      </p:sp>
      <p:sp>
        <p:nvSpPr>
          <p:cNvPr id="275" name="Shape 275"/>
          <p:cNvSpPr txBox="1"/>
          <p:nvPr/>
        </p:nvSpPr>
        <p:spPr>
          <a:xfrm>
            <a:off x="4495800" y="7620000"/>
            <a:ext cx="762240" cy="400320"/>
          </a:xfrm>
          <a:prstGeom prst="rect">
            <a:avLst/>
          </a:prstGeom>
          <a:noFill/>
          <a:ln>
            <a:noFill/>
          </a:ln>
        </p:spPr>
        <p:txBody>
          <a:bodyPr lIns="91440" tIns="45720" rIns="91440" bIns="45720" anchor="ctr" anchorCtr="0">
            <a:noAutofit/>
          </a:bodyPr>
          <a:lstStyle/>
          <a:p>
            <a:pPr>
              <a:buSzPct val="25000"/>
            </a:pPr>
            <a:r>
              <a:rPr lang="en" sz="2100">
                <a:latin typeface="Arial" charset="0"/>
                <a:ea typeface="Arial" charset="0"/>
                <a:cs typeface="Arial" charset="0"/>
                <a:sym typeface="Questrial"/>
              </a:rPr>
              <a:t>Crop</a:t>
            </a:r>
          </a:p>
        </p:txBody>
      </p:sp>
      <p:sp>
        <p:nvSpPr>
          <p:cNvPr id="276" name="Shape 276"/>
          <p:cNvSpPr txBox="1"/>
          <p:nvPr/>
        </p:nvSpPr>
        <p:spPr>
          <a:xfrm>
            <a:off x="5943600" y="7620000"/>
            <a:ext cx="2743200" cy="400320"/>
          </a:xfrm>
          <a:prstGeom prst="rect">
            <a:avLst/>
          </a:prstGeom>
          <a:noFill/>
          <a:ln>
            <a:noFill/>
          </a:ln>
        </p:spPr>
        <p:txBody>
          <a:bodyPr lIns="91440" tIns="45720" rIns="91440" bIns="45720" anchor="ctr" anchorCtr="0">
            <a:noAutofit/>
          </a:bodyPr>
          <a:lstStyle/>
          <a:p>
            <a:pPr>
              <a:buSzPct val="25000"/>
            </a:pPr>
            <a:r>
              <a:rPr lang="en" sz="2100">
                <a:latin typeface="Arial" charset="0"/>
                <a:ea typeface="Arial" charset="0"/>
                <a:cs typeface="Arial" charset="0"/>
                <a:sym typeface="Questrial"/>
              </a:rPr>
              <a:t>Change background</a:t>
            </a:r>
          </a:p>
        </p:txBody>
      </p:sp>
      <p:sp>
        <p:nvSpPr>
          <p:cNvPr id="277" name="Shape 277"/>
          <p:cNvSpPr txBox="1"/>
          <p:nvPr/>
        </p:nvSpPr>
        <p:spPr>
          <a:xfrm>
            <a:off x="8839204" y="7620000"/>
            <a:ext cx="2209918" cy="400320"/>
          </a:xfrm>
          <a:prstGeom prst="rect">
            <a:avLst/>
          </a:prstGeom>
          <a:noFill/>
          <a:ln>
            <a:noFill/>
          </a:ln>
        </p:spPr>
        <p:txBody>
          <a:bodyPr lIns="91440" tIns="45720" rIns="91440" bIns="45720" anchor="ctr" anchorCtr="0">
            <a:noAutofit/>
          </a:bodyPr>
          <a:lstStyle/>
          <a:p>
            <a:pPr>
              <a:buSzPct val="25000"/>
            </a:pPr>
            <a:r>
              <a:rPr lang="en" sz="2100">
                <a:latin typeface="Arial" charset="0"/>
                <a:ea typeface="Arial" charset="0"/>
                <a:cs typeface="Arial" charset="0"/>
                <a:sym typeface="Questrial"/>
              </a:rPr>
              <a:t>Combine images</a:t>
            </a:r>
          </a:p>
        </p:txBody>
      </p:sp>
      <p:sp>
        <p:nvSpPr>
          <p:cNvPr id="278" name="Shape 278"/>
          <p:cNvSpPr/>
          <p:nvPr/>
        </p:nvSpPr>
        <p:spPr>
          <a:xfrm>
            <a:off x="11658604" y="7696200"/>
            <a:ext cx="2591038" cy="381120"/>
          </a:xfrm>
          <a:prstGeom prst="rect">
            <a:avLst/>
          </a:prstGeom>
          <a:solidFill>
            <a:schemeClr val="lt1"/>
          </a:solidFill>
          <a:ln w="9525" cap="flat" cmpd="sng">
            <a:solidFill>
              <a:schemeClr val="lt1"/>
            </a:solidFill>
            <a:prstDash val="solid"/>
            <a:round/>
            <a:headEnd type="none" w="med" len="med"/>
            <a:tailEnd type="none" w="med" len="med"/>
          </a:ln>
        </p:spPr>
        <p:txBody>
          <a:bodyPr lIns="91440" tIns="45720" rIns="91440" bIns="45720" anchor="t" anchorCtr="0">
            <a:noAutofit/>
          </a:bodyPr>
          <a:lstStyle/>
          <a:p>
            <a:pPr>
              <a:buClr>
                <a:schemeClr val="dk1"/>
              </a:buClr>
            </a:pPr>
            <a:endParaRPr sz="1800" b="1">
              <a:solidFill>
                <a:schemeClr val="dk1"/>
              </a:solidFill>
              <a:latin typeface="Arial" charset="0"/>
              <a:ea typeface="Arial" charset="0"/>
              <a:cs typeface="Arial" charset="0"/>
              <a:sym typeface="Arial"/>
            </a:endParaRPr>
          </a:p>
        </p:txBody>
      </p:sp>
      <p:sp>
        <p:nvSpPr>
          <p:cNvPr id="279" name="Shape 279"/>
          <p:cNvSpPr txBox="1"/>
          <p:nvPr/>
        </p:nvSpPr>
        <p:spPr>
          <a:xfrm>
            <a:off x="11658604" y="7620000"/>
            <a:ext cx="2895838" cy="400320"/>
          </a:xfrm>
          <a:prstGeom prst="rect">
            <a:avLst/>
          </a:prstGeom>
          <a:noFill/>
          <a:ln>
            <a:noFill/>
          </a:ln>
        </p:spPr>
        <p:txBody>
          <a:bodyPr lIns="91440" tIns="45720" rIns="91440" bIns="45720" anchor="ctr" anchorCtr="0">
            <a:noAutofit/>
          </a:bodyPr>
          <a:lstStyle/>
          <a:p>
            <a:pPr>
              <a:buSzPct val="25000"/>
            </a:pPr>
            <a:r>
              <a:rPr lang="en" sz="2100">
                <a:latin typeface="Arial" charset="0"/>
                <a:ea typeface="Arial" charset="0"/>
                <a:cs typeface="Arial" charset="0"/>
                <a:sym typeface="Questrial"/>
              </a:rPr>
              <a:t>Change output format</a:t>
            </a:r>
          </a:p>
        </p:txBody>
      </p:sp>
      <p:sp>
        <p:nvSpPr>
          <p:cNvPr id="280" name="Shape 280"/>
          <p:cNvSpPr txBox="1"/>
          <p:nvPr/>
        </p:nvSpPr>
        <p:spPr>
          <a:xfrm>
            <a:off x="12801600" y="6248400"/>
            <a:ext cx="1828800" cy="1324320"/>
          </a:xfrm>
          <a:prstGeom prst="rect">
            <a:avLst/>
          </a:prstGeom>
          <a:noFill/>
          <a:ln w="9525" cap="flat" cmpd="sng">
            <a:solidFill>
              <a:schemeClr val="dk1"/>
            </a:solidFill>
            <a:prstDash val="solid"/>
            <a:round/>
            <a:headEnd type="none" w="med" len="med"/>
            <a:tailEnd type="none" w="med" len="med"/>
          </a:ln>
        </p:spPr>
        <p:txBody>
          <a:bodyPr lIns="91440" tIns="45720" rIns="91440" bIns="45720" anchor="ctr" anchorCtr="0">
            <a:noAutofit/>
          </a:bodyPr>
          <a:lstStyle/>
          <a:p>
            <a:pPr>
              <a:lnSpc>
                <a:spcPct val="130000"/>
              </a:lnSpc>
              <a:buSzPct val="25000"/>
            </a:pPr>
            <a:r>
              <a:rPr lang="en" sz="1800" i="1">
                <a:solidFill>
                  <a:srgbClr val="FD8627"/>
                </a:solidFill>
                <a:latin typeface="Arial" charset="0"/>
                <a:ea typeface="Arial" charset="0"/>
                <a:cs typeface="Arial" charset="0"/>
                <a:sym typeface="Arial"/>
              </a:rPr>
              <a:t>(In Beta)</a:t>
            </a:r>
          </a:p>
          <a:p>
            <a:pPr marL="284480" indent="-294640">
              <a:lnSpc>
                <a:spcPct val="130000"/>
              </a:lnSpc>
              <a:buClr>
                <a:srgbClr val="FD8627"/>
              </a:buClr>
              <a:buSzPct val="100000"/>
              <a:buFont typeface="Arial"/>
              <a:buChar char="•"/>
            </a:pPr>
            <a:r>
              <a:rPr lang="en" sz="1100" i="1">
                <a:solidFill>
                  <a:srgbClr val="FD8627"/>
                </a:solidFill>
                <a:latin typeface="Arial" charset="0"/>
                <a:ea typeface="Arial" charset="0"/>
                <a:cs typeface="Arial" charset="0"/>
                <a:sym typeface="Arial"/>
              </a:rPr>
              <a:t>Progressive JPEG</a:t>
            </a:r>
          </a:p>
          <a:p>
            <a:pPr marL="284480" indent="-294640">
              <a:lnSpc>
                <a:spcPct val="130000"/>
              </a:lnSpc>
              <a:buClr>
                <a:srgbClr val="FD8627"/>
              </a:buClr>
              <a:buSzPct val="100000"/>
              <a:buFont typeface="Arial"/>
              <a:buChar char="•"/>
            </a:pPr>
            <a:r>
              <a:rPr lang="en" sz="1100" i="1">
                <a:solidFill>
                  <a:srgbClr val="FD8627"/>
                </a:solidFill>
                <a:latin typeface="Arial" charset="0"/>
                <a:ea typeface="Arial" charset="0"/>
                <a:cs typeface="Arial" charset="0"/>
                <a:sym typeface="Arial"/>
              </a:rPr>
              <a:t>WebP</a:t>
            </a:r>
          </a:p>
          <a:p>
            <a:pPr marL="284480" indent="-294640">
              <a:lnSpc>
                <a:spcPct val="130000"/>
              </a:lnSpc>
              <a:buClr>
                <a:srgbClr val="FD8627"/>
              </a:buClr>
              <a:buSzPct val="100000"/>
              <a:buFont typeface="Arial"/>
              <a:buChar char="•"/>
            </a:pPr>
            <a:r>
              <a:rPr lang="en" sz="1100" i="1">
                <a:solidFill>
                  <a:srgbClr val="FD8627"/>
                </a:solidFill>
                <a:latin typeface="Arial" charset="0"/>
                <a:ea typeface="Arial" charset="0"/>
                <a:cs typeface="Arial" charset="0"/>
                <a:sym typeface="Arial"/>
              </a:rPr>
              <a:t>JPEG XR</a:t>
            </a:r>
          </a:p>
          <a:p>
            <a:pPr marL="284480" indent="-294640">
              <a:lnSpc>
                <a:spcPct val="130000"/>
              </a:lnSpc>
              <a:buClr>
                <a:srgbClr val="FD8627"/>
              </a:buClr>
              <a:buSzPct val="100000"/>
              <a:buFont typeface="Arial"/>
              <a:buChar char="•"/>
            </a:pPr>
            <a:r>
              <a:rPr lang="en" sz="1100" i="1">
                <a:solidFill>
                  <a:srgbClr val="FD8627"/>
                </a:solidFill>
                <a:latin typeface="Arial" charset="0"/>
                <a:ea typeface="Arial" charset="0"/>
                <a:cs typeface="Arial" charset="0"/>
                <a:sym typeface="Arial"/>
              </a:rPr>
              <a:t>JPEG 2000</a:t>
            </a:r>
          </a:p>
        </p:txBody>
      </p:sp>
    </p:spTree>
    <p:extLst>
      <p:ext uri="{BB962C8B-B14F-4D97-AF65-F5344CB8AC3E}">
        <p14:creationId xmlns:p14="http://schemas.microsoft.com/office/powerpoint/2010/main" val="382473726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59"/>
          <p:cNvSpPr/>
          <p:nvPr/>
        </p:nvSpPr>
        <p:spPr>
          <a:xfrm>
            <a:off x="-15960" y="2260912"/>
            <a:ext cx="14662957" cy="1199693"/>
          </a:xfrm>
          <a:prstGeom prst="rect">
            <a:avLst/>
          </a:prstGeom>
          <a:solidFill>
            <a:schemeClr val="bg2">
              <a:lumMod val="60000"/>
              <a:lumOff val="40000"/>
              <a:alpha val="72550"/>
            </a:schemeClr>
          </a:solidFill>
          <a:ln>
            <a:noFill/>
          </a:ln>
        </p:spPr>
        <p:txBody>
          <a:bodyPr lIns="91440" tIns="45720" rIns="91440" bIns="45720" anchor="ctr" anchorCtr="0">
            <a:noAutofit/>
          </a:bodyPr>
          <a:lstStyle/>
          <a:p>
            <a:pPr algn="ctr">
              <a:buClr>
                <a:schemeClr val="dk1"/>
              </a:buClr>
              <a:buSzPct val="25000"/>
            </a:pPr>
            <a:endParaRPr lang="en" sz="2100" b="1" dirty="0">
              <a:solidFill>
                <a:srgbClr val="FFFFFF"/>
              </a:solidFill>
            </a:endParaRPr>
          </a:p>
        </p:txBody>
      </p:sp>
      <p:sp>
        <p:nvSpPr>
          <p:cNvPr id="6" name="Shape 157"/>
          <p:cNvSpPr/>
          <p:nvPr/>
        </p:nvSpPr>
        <p:spPr>
          <a:xfrm>
            <a:off x="7298141" y="2260912"/>
            <a:ext cx="3657600" cy="1199693"/>
          </a:xfrm>
          <a:prstGeom prst="rect">
            <a:avLst/>
          </a:prstGeom>
          <a:noFill/>
          <a:ln>
            <a:noFill/>
          </a:ln>
        </p:spPr>
        <p:txBody>
          <a:bodyPr lIns="91440" tIns="45720" rIns="91440" bIns="45720" anchor="ctr" anchorCtr="0">
            <a:noAutofit/>
          </a:bodyPr>
          <a:lstStyle/>
          <a:p>
            <a:pPr algn="ctr">
              <a:buClr>
                <a:schemeClr val="dk1"/>
              </a:buClr>
              <a:buSzPct val="25000"/>
            </a:pPr>
            <a:r>
              <a:rPr lang="en-US" sz="2100" b="1" dirty="0">
                <a:solidFill>
                  <a:srgbClr val="FFFFFF"/>
                </a:solidFill>
                <a:latin typeface="Arial"/>
                <a:ea typeface="Arial"/>
                <a:cs typeface="Arial"/>
                <a:sym typeface="Arial"/>
              </a:rPr>
              <a:t>Security &amp;</a:t>
            </a:r>
          </a:p>
          <a:p>
            <a:pPr algn="ctr">
              <a:buClr>
                <a:schemeClr val="dk1"/>
              </a:buClr>
              <a:buSzPct val="25000"/>
            </a:pPr>
            <a:r>
              <a:rPr lang="en-US" sz="2100" b="1" dirty="0">
                <a:solidFill>
                  <a:srgbClr val="FFFFFF"/>
                </a:solidFill>
                <a:latin typeface="Arial"/>
                <a:ea typeface="Arial"/>
                <a:cs typeface="Arial"/>
                <a:sym typeface="Arial"/>
              </a:rPr>
              <a:t> Access Control</a:t>
            </a:r>
            <a:endParaRPr lang="en" sz="2100" b="1" dirty="0">
              <a:solidFill>
                <a:srgbClr val="FFFFFF"/>
              </a:solidFill>
              <a:latin typeface="Arial"/>
              <a:ea typeface="Arial"/>
              <a:cs typeface="Arial"/>
              <a:sym typeface="Arial"/>
            </a:endParaRPr>
          </a:p>
        </p:txBody>
      </p:sp>
      <p:sp>
        <p:nvSpPr>
          <p:cNvPr id="7" name="Shape 158"/>
          <p:cNvSpPr/>
          <p:nvPr/>
        </p:nvSpPr>
        <p:spPr>
          <a:xfrm>
            <a:off x="10954493" y="2260912"/>
            <a:ext cx="3657600" cy="1199693"/>
          </a:xfrm>
          <a:prstGeom prst="rect">
            <a:avLst/>
          </a:prstGeom>
          <a:noFill/>
          <a:ln>
            <a:noFill/>
          </a:ln>
        </p:spPr>
        <p:txBody>
          <a:bodyPr lIns="91440" tIns="45720" rIns="91440" bIns="45720" anchor="ctr" anchorCtr="0">
            <a:noAutofit/>
          </a:bodyPr>
          <a:lstStyle/>
          <a:p>
            <a:pPr algn="ctr">
              <a:buClr>
                <a:schemeClr val="dk1"/>
              </a:buClr>
              <a:buSzPct val="25000"/>
            </a:pPr>
            <a:r>
              <a:rPr lang="en-US" sz="2100" b="1" dirty="0">
                <a:solidFill>
                  <a:srgbClr val="FFFFFF"/>
                </a:solidFill>
                <a:latin typeface="Arial"/>
                <a:ea typeface="Arial"/>
                <a:cs typeface="Arial"/>
                <a:sym typeface="Arial"/>
              </a:rPr>
              <a:t>Mobile App &amp; </a:t>
            </a:r>
          </a:p>
          <a:p>
            <a:pPr algn="ctr">
              <a:buClr>
                <a:schemeClr val="dk1"/>
              </a:buClr>
              <a:buSzPct val="25000"/>
            </a:pPr>
            <a:r>
              <a:rPr lang="en" sz="2100" b="1" dirty="0">
                <a:solidFill>
                  <a:srgbClr val="FFFFFF"/>
                </a:solidFill>
                <a:latin typeface="Arial"/>
                <a:ea typeface="Arial"/>
                <a:cs typeface="Arial"/>
                <a:sym typeface="Arial"/>
              </a:rPr>
              <a:t>API Support</a:t>
            </a:r>
          </a:p>
        </p:txBody>
      </p:sp>
      <p:sp>
        <p:nvSpPr>
          <p:cNvPr id="8" name="Shape 159"/>
          <p:cNvSpPr/>
          <p:nvPr/>
        </p:nvSpPr>
        <p:spPr>
          <a:xfrm>
            <a:off x="-15960" y="2260912"/>
            <a:ext cx="3657600" cy="1199693"/>
          </a:xfrm>
          <a:prstGeom prst="rect">
            <a:avLst/>
          </a:prstGeom>
          <a:noFill/>
          <a:ln>
            <a:noFill/>
          </a:ln>
        </p:spPr>
        <p:txBody>
          <a:bodyPr lIns="91440" tIns="45720" rIns="91440" bIns="45720" anchor="ctr" anchorCtr="0">
            <a:noAutofit/>
          </a:bodyPr>
          <a:lstStyle/>
          <a:p>
            <a:pPr algn="ctr">
              <a:buClr>
                <a:schemeClr val="dk1"/>
              </a:buClr>
              <a:buSzPct val="25000"/>
            </a:pPr>
            <a:r>
              <a:rPr lang="en-US" sz="2100" b="1" dirty="0">
                <a:solidFill>
                  <a:srgbClr val="FFFFFF"/>
                </a:solidFill>
              </a:rPr>
              <a:t>Infrastructure </a:t>
            </a:r>
          </a:p>
          <a:p>
            <a:pPr algn="ctr">
              <a:buClr>
                <a:schemeClr val="dk1"/>
              </a:buClr>
              <a:buSzPct val="25000"/>
            </a:pPr>
            <a:r>
              <a:rPr lang="en-US" sz="2100" b="1" dirty="0">
                <a:solidFill>
                  <a:srgbClr val="FFFFFF"/>
                </a:solidFill>
              </a:rPr>
              <a:t>&amp; Development </a:t>
            </a:r>
          </a:p>
          <a:p>
            <a:pPr algn="ctr">
              <a:buClr>
                <a:schemeClr val="dk1"/>
              </a:buClr>
              <a:buSzPct val="25000"/>
            </a:pPr>
            <a:r>
              <a:rPr lang="en-US" sz="2100" b="1" dirty="0">
                <a:solidFill>
                  <a:srgbClr val="FFFFFF"/>
                </a:solidFill>
              </a:rPr>
              <a:t>Operations</a:t>
            </a:r>
            <a:endParaRPr lang="en" sz="2100" b="1" dirty="0">
              <a:solidFill>
                <a:srgbClr val="FFFFFF"/>
              </a:solidFill>
            </a:endParaRPr>
          </a:p>
        </p:txBody>
      </p:sp>
      <p:sp>
        <p:nvSpPr>
          <p:cNvPr id="9" name="Shape 160"/>
          <p:cNvSpPr/>
          <p:nvPr/>
        </p:nvSpPr>
        <p:spPr>
          <a:xfrm>
            <a:off x="3639546" y="2260912"/>
            <a:ext cx="3657600" cy="1199693"/>
          </a:xfrm>
          <a:prstGeom prst="rect">
            <a:avLst/>
          </a:prstGeom>
          <a:noFill/>
          <a:ln>
            <a:noFill/>
          </a:ln>
        </p:spPr>
        <p:txBody>
          <a:bodyPr lIns="91440" tIns="45720" rIns="91440" bIns="45720" anchor="ctr" anchorCtr="0">
            <a:noAutofit/>
          </a:bodyPr>
          <a:lstStyle/>
          <a:p>
            <a:pPr algn="ctr">
              <a:buClr>
                <a:schemeClr val="dk1"/>
              </a:buClr>
              <a:buSzPct val="25000"/>
            </a:pPr>
            <a:r>
              <a:rPr lang="en-US" sz="2100" b="1" dirty="0">
                <a:solidFill>
                  <a:srgbClr val="FFFFFF"/>
                </a:solidFill>
              </a:rPr>
              <a:t>Digital Marketing Operations</a:t>
            </a:r>
            <a:endParaRPr lang="en" sz="2100" b="1" dirty="0">
              <a:solidFill>
                <a:srgbClr val="FFFFFF"/>
              </a:solidFill>
              <a:latin typeface="Arial"/>
              <a:ea typeface="Arial"/>
              <a:cs typeface="Arial"/>
              <a:sym typeface="Arial"/>
            </a:endParaRPr>
          </a:p>
        </p:txBody>
      </p:sp>
      <p:sp>
        <p:nvSpPr>
          <p:cNvPr id="10" name="Shape 455"/>
          <p:cNvSpPr txBox="1"/>
          <p:nvPr/>
        </p:nvSpPr>
        <p:spPr>
          <a:xfrm>
            <a:off x="3867346" y="4321133"/>
            <a:ext cx="3364992" cy="585216"/>
          </a:xfrm>
          <a:prstGeom prst="rect">
            <a:avLst/>
          </a:prstGeom>
          <a:solidFill>
            <a:schemeClr val="accent2"/>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30600" tIns="65320" rIns="130600" bIns="65320" anchor="ctr" anchorCtr="0">
            <a:noAutofit/>
          </a:bodyPr>
          <a:lstStyle>
            <a:defPPr marR="0" algn="l" rtl="0">
              <a:lnSpc>
                <a:spcPct val="100000"/>
              </a:lnSpc>
              <a:spcBef>
                <a:spcPts val="0"/>
              </a:spcBef>
              <a:spcAft>
                <a:spcPts val="0"/>
              </a:spcAft>
              <a:defRPr/>
            </a:defPPr>
            <a:lvl1pPr marL="0" lvl="0" indent="0" algn="ctr">
              <a:buSzPct val="25000"/>
              <a:defRPr sz="1100">
                <a:solidFill>
                  <a:srgbClr val="0198CC"/>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 sz="2100" b="1">
                <a:solidFill>
                  <a:schemeClr val="bg1"/>
                </a:solidFill>
              </a:rPr>
              <a:t>Audience Segmentation</a:t>
            </a:r>
          </a:p>
        </p:txBody>
      </p:sp>
      <p:sp>
        <p:nvSpPr>
          <p:cNvPr id="11" name="Shape 456"/>
          <p:cNvSpPr txBox="1"/>
          <p:nvPr/>
        </p:nvSpPr>
        <p:spPr>
          <a:xfrm>
            <a:off x="178680" y="3561104"/>
            <a:ext cx="3364992" cy="585216"/>
          </a:xfrm>
          <a:prstGeom prst="rect">
            <a:avLst/>
          </a:prstGeom>
          <a:solidFill>
            <a:schemeClr val="accent2"/>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30600" tIns="65320" rIns="130600" bIns="65320" anchor="ctr" anchorCtr="0">
            <a:noAutofit/>
          </a:bodyPr>
          <a:lstStyle>
            <a:defPPr marR="0" algn="l" rtl="0">
              <a:lnSpc>
                <a:spcPct val="100000"/>
              </a:lnSpc>
              <a:spcBef>
                <a:spcPts val="0"/>
              </a:spcBef>
              <a:spcAft>
                <a:spcPts val="0"/>
              </a:spcAft>
              <a:defRPr/>
            </a:defPPr>
            <a:lvl1pPr marL="0" lvl="0" indent="0" algn="ctr">
              <a:buSzPct val="25000"/>
              <a:defRPr sz="1100">
                <a:solidFill>
                  <a:srgbClr val="0198CC"/>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 sz="2100" b="1" dirty="0">
                <a:solidFill>
                  <a:schemeClr val="bg1"/>
                </a:solidFill>
              </a:rPr>
              <a:t>Phased Release</a:t>
            </a:r>
          </a:p>
        </p:txBody>
      </p:sp>
      <p:sp>
        <p:nvSpPr>
          <p:cNvPr id="12" name="Shape 453"/>
          <p:cNvSpPr txBox="1"/>
          <p:nvPr/>
        </p:nvSpPr>
        <p:spPr>
          <a:xfrm>
            <a:off x="7477558" y="3561104"/>
            <a:ext cx="3364992" cy="585216"/>
          </a:xfrm>
          <a:prstGeom prst="rect">
            <a:avLst/>
          </a:prstGeom>
          <a:solidFill>
            <a:schemeClr val="accent2"/>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30600" tIns="65320" rIns="130600" bIns="65320" anchor="ctr" anchorCtr="0">
            <a:noAutofit/>
          </a:bodyPr>
          <a:lstStyle>
            <a:defPPr marR="0" algn="l" rtl="0">
              <a:lnSpc>
                <a:spcPct val="100000"/>
              </a:lnSpc>
              <a:spcBef>
                <a:spcPts val="0"/>
              </a:spcBef>
              <a:spcAft>
                <a:spcPts val="0"/>
              </a:spcAft>
              <a:defRPr/>
            </a:defPPr>
            <a:lvl1pPr marL="0" lvl="0" indent="0" algn="ctr">
              <a:buSzPct val="25000"/>
              <a:defRPr sz="1100">
                <a:solidFill>
                  <a:srgbClr val="0198CC"/>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 sz="2100" b="1">
                <a:solidFill>
                  <a:schemeClr val="bg1"/>
                </a:solidFill>
              </a:rPr>
              <a:t>IP/Geo Access</a:t>
            </a:r>
          </a:p>
        </p:txBody>
      </p:sp>
      <p:sp>
        <p:nvSpPr>
          <p:cNvPr id="13" name="Shape 452"/>
          <p:cNvSpPr txBox="1"/>
          <p:nvPr/>
        </p:nvSpPr>
        <p:spPr>
          <a:xfrm>
            <a:off x="11087771" y="3561104"/>
            <a:ext cx="3364992" cy="585216"/>
          </a:xfrm>
          <a:prstGeom prst="rect">
            <a:avLst/>
          </a:prstGeom>
          <a:solidFill>
            <a:schemeClr val="accent2"/>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30600" tIns="65320" rIns="130600" bIns="65320" anchor="ctr" anchorCtr="0">
            <a:noAutofit/>
          </a:bodyPr>
          <a:lstStyle>
            <a:defPPr marR="0" algn="l" rtl="0">
              <a:lnSpc>
                <a:spcPct val="100000"/>
              </a:lnSpc>
              <a:spcBef>
                <a:spcPts val="0"/>
              </a:spcBef>
              <a:spcAft>
                <a:spcPts val="0"/>
              </a:spcAft>
              <a:defRPr/>
            </a:defPPr>
            <a:lvl1pPr marL="0" lvl="0" indent="0" algn="ctr">
              <a:buSzPct val="25000"/>
              <a:defRPr sz="1100">
                <a:solidFill>
                  <a:srgbClr val="0198CC"/>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 sz="2100" b="1" dirty="0">
                <a:solidFill>
                  <a:schemeClr val="bg1"/>
                </a:solidFill>
              </a:rPr>
              <a:t>API Prioritization</a:t>
            </a:r>
          </a:p>
        </p:txBody>
      </p:sp>
      <p:sp>
        <p:nvSpPr>
          <p:cNvPr id="14" name="Shape 449"/>
          <p:cNvSpPr txBox="1"/>
          <p:nvPr/>
        </p:nvSpPr>
        <p:spPr>
          <a:xfrm>
            <a:off x="3876203" y="3561104"/>
            <a:ext cx="3364992" cy="585216"/>
          </a:xfrm>
          <a:prstGeom prst="rect">
            <a:avLst/>
          </a:prstGeom>
          <a:solidFill>
            <a:schemeClr val="accent2"/>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30600" tIns="65320" rIns="130600" bIns="65320" anchor="ctr" anchorCtr="0">
            <a:noAutofit/>
          </a:bodyPr>
          <a:lstStyle>
            <a:defPPr marR="0" algn="l" rtl="0">
              <a:lnSpc>
                <a:spcPct val="100000"/>
              </a:lnSpc>
              <a:spcBef>
                <a:spcPts val="0"/>
              </a:spcBef>
              <a:spcAft>
                <a:spcPts val="0"/>
              </a:spcAft>
              <a:defRPr/>
            </a:defPPr>
            <a:lvl1pPr marL="0" lvl="0" indent="0" algn="ctr">
              <a:buSzPct val="25000"/>
              <a:defRPr sz="1100">
                <a:solidFill>
                  <a:srgbClr val="0198CC"/>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 sz="2100" b="1">
                <a:solidFill>
                  <a:schemeClr val="bg1"/>
                </a:solidFill>
              </a:rPr>
              <a:t>Edge Redirector</a:t>
            </a:r>
          </a:p>
        </p:txBody>
      </p:sp>
      <p:sp>
        <p:nvSpPr>
          <p:cNvPr id="15" name="Shape 450"/>
          <p:cNvSpPr txBox="1"/>
          <p:nvPr/>
        </p:nvSpPr>
        <p:spPr>
          <a:xfrm>
            <a:off x="171360" y="5060336"/>
            <a:ext cx="3364992" cy="585216"/>
          </a:xfrm>
          <a:prstGeom prst="rect">
            <a:avLst/>
          </a:prstGeom>
          <a:solidFill>
            <a:schemeClr val="accent2"/>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30600" tIns="65320" rIns="130600" bIns="65320" anchor="ctr" anchorCtr="0">
            <a:noAutofit/>
          </a:bodyPr>
          <a:lstStyle>
            <a:defPPr marR="0" algn="l" rtl="0">
              <a:lnSpc>
                <a:spcPct val="100000"/>
              </a:lnSpc>
              <a:spcBef>
                <a:spcPts val="0"/>
              </a:spcBef>
              <a:spcAft>
                <a:spcPts val="0"/>
              </a:spcAft>
              <a:defRPr/>
            </a:defPPr>
            <a:lvl1pPr marL="0" lvl="0" indent="0" algn="ctr">
              <a:buSzPct val="25000"/>
              <a:defRPr sz="1100">
                <a:solidFill>
                  <a:srgbClr val="0198CC"/>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 sz="2100" b="1">
                <a:solidFill>
                  <a:schemeClr val="bg1"/>
                </a:solidFill>
              </a:rPr>
              <a:t>Forward Rewrite</a:t>
            </a:r>
          </a:p>
        </p:txBody>
      </p:sp>
      <p:sp>
        <p:nvSpPr>
          <p:cNvPr id="16" name="Shape 451"/>
          <p:cNvSpPr txBox="1"/>
          <p:nvPr/>
        </p:nvSpPr>
        <p:spPr>
          <a:xfrm>
            <a:off x="171360" y="4310720"/>
            <a:ext cx="3364992" cy="585216"/>
          </a:xfrm>
          <a:prstGeom prst="rect">
            <a:avLst/>
          </a:prstGeom>
          <a:solidFill>
            <a:schemeClr val="accent2"/>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30600" tIns="65320" rIns="130600" bIns="65320" anchor="ctr" anchorCtr="0">
            <a:noAutofit/>
          </a:bodyPr>
          <a:lstStyle>
            <a:defPPr marR="0" algn="l" rtl="0">
              <a:lnSpc>
                <a:spcPct val="100000"/>
              </a:lnSpc>
              <a:spcBef>
                <a:spcPts val="0"/>
              </a:spcBef>
              <a:spcAft>
                <a:spcPts val="0"/>
              </a:spcAft>
              <a:defRPr/>
            </a:defPPr>
            <a:lvl1pPr marL="0" lvl="0" indent="0" algn="ctr">
              <a:buSzPct val="25000"/>
              <a:defRPr sz="1100">
                <a:solidFill>
                  <a:srgbClr val="0198CC"/>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 sz="2100" b="1">
                <a:solidFill>
                  <a:schemeClr val="bg1"/>
                </a:solidFill>
              </a:rPr>
              <a:t>Visitor Prioritization</a:t>
            </a:r>
          </a:p>
        </p:txBody>
      </p:sp>
      <p:sp>
        <p:nvSpPr>
          <p:cNvPr id="19" name="Shape 257"/>
          <p:cNvSpPr txBox="1">
            <a:spLocks noGrp="1"/>
          </p:cNvSpPr>
          <p:nvPr>
            <p:ph type="title"/>
          </p:nvPr>
        </p:nvSpPr>
        <p:spPr>
          <a:xfrm>
            <a:off x="1073758" y="594364"/>
            <a:ext cx="13261920" cy="548638"/>
          </a:xfrm>
          <a:prstGeom prst="rect">
            <a:avLst/>
          </a:prstGeom>
          <a:noFill/>
          <a:ln>
            <a:noFill/>
          </a:ln>
        </p:spPr>
        <p:txBody>
          <a:bodyPr lIns="130600" tIns="65320" rIns="130600" bIns="65320" anchor="ctr" anchorCtr="0">
            <a:noAutofit/>
          </a:bodyPr>
          <a:lstStyle/>
          <a:p>
            <a:pPr>
              <a:spcBef>
                <a:spcPts val="0"/>
              </a:spcBef>
              <a:spcAft>
                <a:spcPts val="0"/>
              </a:spcAft>
              <a:buSzPct val="25000"/>
            </a:pPr>
            <a:r>
              <a:rPr lang="zh-CN" altLang="en-US" dirty="0" smtClean="0">
                <a:solidFill>
                  <a:srgbClr val="FF9B2D"/>
                </a:solidFill>
                <a:latin typeface="Arial" charset="0"/>
                <a:ea typeface="Arial" charset="0"/>
                <a:cs typeface="Arial" charset="0"/>
                <a:sym typeface="Questrial"/>
              </a:rPr>
              <a:t>方案</a:t>
            </a:r>
            <a:r>
              <a:rPr lang="en" dirty="0" smtClean="0">
                <a:solidFill>
                  <a:srgbClr val="FF9B2D"/>
                </a:solidFill>
                <a:latin typeface="Arial" charset="0"/>
                <a:ea typeface="Arial" charset="0"/>
                <a:cs typeface="Arial" charset="0"/>
                <a:sym typeface="Questrial"/>
              </a:rPr>
              <a:t> </a:t>
            </a:r>
            <a:r>
              <a:rPr lang="en" dirty="0" smtClean="0">
                <a:solidFill>
                  <a:srgbClr val="FF9B2D"/>
                </a:solidFill>
                <a:latin typeface="Arial" charset="0"/>
                <a:ea typeface="Arial" charset="0"/>
                <a:cs typeface="Arial" charset="0"/>
                <a:sym typeface="Questrial"/>
              </a:rPr>
              <a:t># 3 : Cloudlets</a:t>
            </a:r>
            <a:endParaRPr lang="en" dirty="0">
              <a:solidFill>
                <a:srgbClr val="FF9B2D"/>
              </a:solidFill>
              <a:latin typeface="Arial" charset="0"/>
              <a:ea typeface="Arial" charset="0"/>
              <a:cs typeface="Arial" charset="0"/>
              <a:sym typeface="Questrial"/>
            </a:endParaRPr>
          </a:p>
          <a:p>
            <a:pPr>
              <a:spcBef>
                <a:spcPts val="0"/>
              </a:spcBef>
              <a:spcAft>
                <a:spcPts val="0"/>
              </a:spcAft>
              <a:buSzPct val="25000"/>
            </a:pPr>
            <a:r>
              <a:rPr lang="zh-CN" altLang="en-US" sz="2900" dirty="0">
                <a:solidFill>
                  <a:srgbClr val="000000"/>
                </a:solidFill>
                <a:latin typeface="Arial" charset="0"/>
                <a:ea typeface="Arial" charset="0"/>
                <a:cs typeface="Arial" charset="0"/>
                <a:sym typeface="Questrial"/>
              </a:rPr>
              <a:t>简化应用开发，降低运维复杂度</a:t>
            </a:r>
            <a:endParaRPr lang="en" sz="2900" dirty="0">
              <a:solidFill>
                <a:srgbClr val="000000"/>
              </a:solidFill>
              <a:latin typeface="Arial" charset="0"/>
              <a:ea typeface="Arial" charset="0"/>
              <a:cs typeface="Arial" charset="0"/>
              <a:sym typeface="Questrial"/>
            </a:endParaRPr>
          </a:p>
        </p:txBody>
      </p:sp>
    </p:spTree>
    <p:extLst>
      <p:ext uri="{BB962C8B-B14F-4D97-AF65-F5344CB8AC3E}">
        <p14:creationId xmlns:p14="http://schemas.microsoft.com/office/powerpoint/2010/main" val="126213304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solidFill>
                  <a:srgbClr val="FF9B2D"/>
                </a:solidFill>
                <a:latin typeface="Arial" charset="0"/>
                <a:ea typeface="Arial" charset="0"/>
                <a:cs typeface="Arial" charset="0"/>
                <a:sym typeface="Questrial"/>
              </a:rPr>
              <a:t>方案</a:t>
            </a:r>
            <a:r>
              <a:rPr lang="en" dirty="0" smtClean="0">
                <a:solidFill>
                  <a:srgbClr val="FF9B2D"/>
                </a:solidFill>
                <a:latin typeface="Arial" charset="0"/>
                <a:ea typeface="Arial" charset="0"/>
                <a:cs typeface="Arial" charset="0"/>
                <a:sym typeface="Questrial"/>
              </a:rPr>
              <a:t> </a:t>
            </a:r>
            <a:r>
              <a:rPr lang="en" dirty="0">
                <a:solidFill>
                  <a:srgbClr val="FF9B2D"/>
                </a:solidFill>
                <a:latin typeface="Arial" charset="0"/>
                <a:ea typeface="Arial" charset="0"/>
                <a:cs typeface="Arial" charset="0"/>
                <a:sym typeface="Questrial"/>
              </a:rPr>
              <a:t># </a:t>
            </a:r>
            <a:r>
              <a:rPr lang="en" dirty="0" smtClean="0">
                <a:solidFill>
                  <a:srgbClr val="FF9B2D"/>
                </a:solidFill>
                <a:latin typeface="Arial" charset="0"/>
                <a:ea typeface="Arial" charset="0"/>
                <a:cs typeface="Arial" charset="0"/>
                <a:sym typeface="Questrial"/>
              </a:rPr>
              <a:t>4 </a:t>
            </a:r>
            <a:r>
              <a:rPr lang="en" dirty="0">
                <a:solidFill>
                  <a:srgbClr val="FF9B2D"/>
                </a:solidFill>
                <a:latin typeface="Arial" charset="0"/>
                <a:ea typeface="Arial" charset="0"/>
                <a:cs typeface="Arial" charset="0"/>
                <a:sym typeface="Questrial"/>
              </a:rPr>
              <a:t>: </a:t>
            </a:r>
            <a:r>
              <a:rPr lang="zh-CN" altLang="en-US" dirty="0" smtClean="0">
                <a:solidFill>
                  <a:srgbClr val="FF9B2D"/>
                </a:solidFill>
                <a:latin typeface="Arial" charset="0"/>
                <a:ea typeface="Arial" charset="0"/>
                <a:cs typeface="Arial" charset="0"/>
                <a:sym typeface="Questrial"/>
              </a:rPr>
              <a:t>提升</a:t>
            </a:r>
            <a:r>
              <a:rPr lang="zh-CN" altLang="en-US" dirty="0" smtClean="0">
                <a:solidFill>
                  <a:srgbClr val="FF9B2D"/>
                </a:solidFill>
                <a:latin typeface="Arial" charset="0"/>
                <a:ea typeface="Arial" charset="0"/>
                <a:cs typeface="Arial" charset="0"/>
                <a:sym typeface="Questrial"/>
              </a:rPr>
              <a:t>移动</a:t>
            </a:r>
            <a:r>
              <a:rPr lang="en" dirty="0" smtClean="0">
                <a:solidFill>
                  <a:srgbClr val="FF9B2D"/>
                </a:solidFill>
                <a:latin typeface="Arial" charset="0"/>
                <a:ea typeface="Arial" charset="0"/>
                <a:cs typeface="Arial" charset="0"/>
                <a:sym typeface="Questrial"/>
              </a:rPr>
              <a:t>API</a:t>
            </a:r>
            <a:r>
              <a:rPr lang="zh-CN" altLang="en-US" dirty="0" smtClean="0">
                <a:solidFill>
                  <a:srgbClr val="FF9B2D"/>
                </a:solidFill>
                <a:latin typeface="Arial" charset="0"/>
                <a:ea typeface="Arial" charset="0"/>
                <a:cs typeface="Arial" charset="0"/>
                <a:sym typeface="Questrial"/>
              </a:rPr>
              <a:t>性能</a:t>
            </a:r>
            <a:endParaRPr lang="en-US" i="1" dirty="0"/>
          </a:p>
        </p:txBody>
      </p:sp>
      <p:sp>
        <p:nvSpPr>
          <p:cNvPr id="4" name="Shape 219"/>
          <p:cNvSpPr txBox="1">
            <a:spLocks/>
          </p:cNvSpPr>
          <p:nvPr/>
        </p:nvSpPr>
        <p:spPr bwMode="auto">
          <a:xfrm>
            <a:off x="731520" y="1030603"/>
            <a:ext cx="13352640" cy="6132000"/>
          </a:xfrm>
          <a:prstGeom prst="rect">
            <a:avLst/>
          </a:prstGeom>
          <a:noFill/>
          <a:ln w="9525">
            <a:noFill/>
            <a:miter lim="800000"/>
            <a:headEnd/>
            <a:tailEnd/>
          </a:ln>
        </p:spPr>
        <p:txBody>
          <a:bodyPr vert="horz" wrap="square" lIns="130600" tIns="65320" rIns="130600" bIns="65320" numCol="1" anchor="t" anchorCtr="0" compatLnSpc="1">
            <a:prstTxWarp prst="textNoShape">
              <a:avLst/>
            </a:prstTxWarp>
            <a:noAutofit/>
          </a:bodyPr>
          <a:lstStyle>
            <a:lvl1pPr marL="0" indent="0" algn="l" defTabSz="564101" rtl="0" eaLnBrk="1" fontAlgn="base" hangingPunct="1">
              <a:spcBef>
                <a:spcPct val="20000"/>
              </a:spcBef>
              <a:spcAft>
                <a:spcPct val="0"/>
              </a:spcAft>
              <a:buClr>
                <a:srgbClr val="FF9900"/>
              </a:buClr>
              <a:buNone/>
              <a:defRPr sz="1900" cap="none" baseline="0">
                <a:solidFill>
                  <a:srgbClr val="595959"/>
                </a:solidFill>
                <a:latin typeface="Arial"/>
                <a:ea typeface="+mn-ea"/>
                <a:cs typeface="Arial"/>
              </a:defRPr>
            </a:lvl1pPr>
            <a:lvl2pPr marL="109141" indent="-109141" algn="l" defTabSz="564101" rtl="0" eaLnBrk="1" fontAlgn="base" hangingPunct="1">
              <a:spcBef>
                <a:spcPct val="20000"/>
              </a:spcBef>
              <a:spcAft>
                <a:spcPct val="0"/>
              </a:spcAft>
              <a:buClr>
                <a:srgbClr val="FF9933"/>
              </a:buClr>
              <a:buChar char="•"/>
              <a:tabLst/>
              <a:defRPr sz="1600">
                <a:solidFill>
                  <a:srgbClr val="595959"/>
                </a:solidFill>
                <a:latin typeface="Arial" pitchFamily="34" charset="0"/>
                <a:cs typeface="Arial" pitchFamily="34" charset="0"/>
              </a:defRPr>
            </a:lvl2pPr>
            <a:lvl3pPr marL="252286" indent="106301" algn="l" rtl="0" eaLnBrk="1" fontAlgn="base" hangingPunct="1">
              <a:spcBef>
                <a:spcPct val="20000"/>
              </a:spcBef>
              <a:spcAft>
                <a:spcPct val="0"/>
              </a:spcAft>
              <a:buClr>
                <a:srgbClr val="FF9900"/>
              </a:buClr>
              <a:buChar char="•"/>
              <a:defRPr sz="1600">
                <a:solidFill>
                  <a:srgbClr val="595959"/>
                </a:solidFill>
                <a:latin typeface="Arial"/>
                <a:cs typeface="Arial"/>
              </a:defRPr>
            </a:lvl3pPr>
            <a:lvl4pPr marL="511660" indent="99214" algn="l" rtl="0" eaLnBrk="1" fontAlgn="base" hangingPunct="1">
              <a:spcBef>
                <a:spcPct val="20000"/>
              </a:spcBef>
              <a:spcAft>
                <a:spcPct val="0"/>
              </a:spcAft>
              <a:buClr>
                <a:srgbClr val="FF9900"/>
              </a:buClr>
              <a:buChar char="•"/>
              <a:tabLst/>
              <a:defRPr sz="1600">
                <a:solidFill>
                  <a:srgbClr val="595959"/>
                </a:solidFill>
                <a:latin typeface="Arial"/>
                <a:cs typeface="Arial"/>
              </a:defRPr>
            </a:lvl4pPr>
            <a:lvl5pPr marL="717174" indent="151656" algn="l" rtl="0" eaLnBrk="1" fontAlgn="base" hangingPunct="1">
              <a:spcBef>
                <a:spcPct val="20000"/>
              </a:spcBef>
              <a:spcAft>
                <a:spcPct val="0"/>
              </a:spcAft>
              <a:buClr>
                <a:srgbClr val="FF9900"/>
              </a:buClr>
              <a:buChar char="•"/>
              <a:tabLst/>
              <a:defRPr sz="1600">
                <a:solidFill>
                  <a:srgbClr val="595959"/>
                </a:solidFill>
                <a:latin typeface="Arial"/>
                <a:cs typeface="Arial"/>
              </a:defRPr>
            </a:lvl5pPr>
            <a:lvl6pPr marL="358588" indent="-106301" algn="l" defTabSz="564101" rtl="0" eaLnBrk="1" fontAlgn="base" hangingPunct="1">
              <a:spcBef>
                <a:spcPct val="20000"/>
              </a:spcBef>
              <a:spcAft>
                <a:spcPct val="0"/>
              </a:spcAft>
              <a:buClr>
                <a:srgbClr val="FF9933"/>
              </a:buClr>
              <a:buChar char="•"/>
              <a:tabLst/>
              <a:defRPr sz="1600">
                <a:solidFill>
                  <a:schemeClr val="tx1">
                    <a:lumMod val="75000"/>
                  </a:schemeClr>
                </a:solidFill>
                <a:latin typeface="Arial" pitchFamily="34" charset="0"/>
                <a:cs typeface="Arial" pitchFamily="34" charset="0"/>
              </a:defRPr>
            </a:lvl6pPr>
            <a:lvl7pPr marL="610874" indent="-99214" algn="l" defTabSz="564101" rtl="0" eaLnBrk="1" fontAlgn="base" hangingPunct="1">
              <a:spcBef>
                <a:spcPct val="20000"/>
              </a:spcBef>
              <a:spcAft>
                <a:spcPct val="0"/>
              </a:spcAft>
              <a:buClr>
                <a:srgbClr val="FF9933"/>
              </a:buClr>
              <a:buChar char="•"/>
              <a:tabLst/>
              <a:defRPr sz="1600">
                <a:solidFill>
                  <a:schemeClr val="tx1">
                    <a:lumMod val="75000"/>
                  </a:schemeClr>
                </a:solidFill>
                <a:latin typeface="Arial" pitchFamily="34" charset="0"/>
                <a:cs typeface="Arial" pitchFamily="34" charset="0"/>
              </a:defRPr>
            </a:lvl7pPr>
            <a:lvl8pPr marL="868830" indent="-104883" algn="l" defTabSz="564101" rtl="0" eaLnBrk="1" fontAlgn="base" hangingPunct="1">
              <a:spcBef>
                <a:spcPct val="20000"/>
              </a:spcBef>
              <a:spcAft>
                <a:spcPct val="0"/>
              </a:spcAft>
              <a:buClr>
                <a:srgbClr val="FF9933"/>
              </a:buClr>
              <a:buChar char="•"/>
              <a:tabLst/>
              <a:defRPr sz="1600">
                <a:solidFill>
                  <a:schemeClr val="tx1">
                    <a:lumMod val="75000"/>
                  </a:schemeClr>
                </a:solidFill>
                <a:latin typeface="Arial" pitchFamily="34" charset="0"/>
                <a:cs typeface="Arial" pitchFamily="34" charset="0"/>
              </a:defRPr>
            </a:lvl8pPr>
            <a:lvl9pPr marL="3469648" indent="-204097" algn="l" rtl="0" eaLnBrk="1" fontAlgn="base" hangingPunct="1">
              <a:spcBef>
                <a:spcPct val="20000"/>
              </a:spcBef>
              <a:spcAft>
                <a:spcPct val="0"/>
              </a:spcAft>
              <a:buClr>
                <a:srgbClr val="FF9900"/>
              </a:buClr>
              <a:buChar char="•"/>
              <a:defRPr sz="1400">
                <a:solidFill>
                  <a:schemeClr val="tx1"/>
                </a:solidFill>
                <a:latin typeface="+mn-lt"/>
              </a:defRPr>
            </a:lvl9pPr>
          </a:lstStyle>
          <a:p>
            <a:pPr>
              <a:spcBef>
                <a:spcPts val="0"/>
              </a:spcBef>
              <a:spcAft>
                <a:spcPts val="0"/>
              </a:spcAft>
            </a:pPr>
            <a:endParaRPr lang="en-US" sz="3200" b="1" dirty="0">
              <a:ea typeface="Arial"/>
              <a:sym typeface="Arial"/>
            </a:endParaRPr>
          </a:p>
          <a:p>
            <a:pPr>
              <a:spcBef>
                <a:spcPts val="640"/>
              </a:spcBef>
              <a:spcAft>
                <a:spcPts val="0"/>
              </a:spcAft>
            </a:pPr>
            <a:endParaRPr lang="en-US" sz="3200" b="1" dirty="0">
              <a:ea typeface="Arial"/>
              <a:sym typeface="Arial"/>
            </a:endParaRPr>
          </a:p>
          <a:p>
            <a:pPr>
              <a:spcBef>
                <a:spcPts val="640"/>
              </a:spcBef>
              <a:spcAft>
                <a:spcPts val="0"/>
              </a:spcAft>
            </a:pPr>
            <a:endParaRPr lang="en-US" sz="3200" b="1" dirty="0">
              <a:ea typeface="Arial"/>
              <a:sym typeface="Arial"/>
            </a:endParaRPr>
          </a:p>
          <a:p>
            <a:pPr algn="ctr">
              <a:spcBef>
                <a:spcPts val="640"/>
              </a:spcBef>
              <a:spcAft>
                <a:spcPts val="0"/>
              </a:spcAft>
              <a:buSzPct val="25000"/>
            </a:pPr>
            <a:endParaRPr lang="en-US" sz="3200" b="1" dirty="0">
              <a:ea typeface="Arial"/>
              <a:sym typeface="Arial"/>
            </a:endParaRPr>
          </a:p>
          <a:p>
            <a:r>
              <a:rPr lang="en-US" sz="3200" b="1" dirty="0">
                <a:ea typeface="Arial"/>
                <a:sym typeface="Arial"/>
              </a:rPr>
              <a:t>  </a:t>
            </a:r>
            <a:r>
              <a:rPr lang="zh-CN" altLang="en-US" sz="3200" b="1" dirty="0">
                <a:ea typeface="Arial"/>
                <a:sym typeface="Arial"/>
              </a:rPr>
              <a:t>针对有大量</a:t>
            </a:r>
            <a:r>
              <a:rPr lang="en-US" altLang="zh-CN" sz="3200" b="1" dirty="0">
                <a:ea typeface="Arial"/>
                <a:sym typeface="Arial"/>
              </a:rPr>
              <a:t>API</a:t>
            </a:r>
            <a:r>
              <a:rPr lang="zh-CN" altLang="en-US" sz="3200" b="1" dirty="0">
                <a:ea typeface="Arial"/>
                <a:sym typeface="Arial"/>
              </a:rPr>
              <a:t>调用的移动应用，提升性能和扩展性</a:t>
            </a:r>
            <a:endParaRPr lang="en-US" altLang="zh-CN" sz="3200" b="1" dirty="0">
              <a:ea typeface="Arial"/>
              <a:sym typeface="Arial"/>
            </a:endParaRPr>
          </a:p>
          <a:p>
            <a:r>
              <a:rPr lang="en-US" sz="3200" dirty="0">
                <a:ea typeface="Arial"/>
                <a:sym typeface="Arial"/>
              </a:rPr>
              <a:t> </a:t>
            </a:r>
            <a:r>
              <a:rPr lang="en-US" sz="3200" dirty="0">
                <a:ea typeface="Arial"/>
                <a:sym typeface="Arial"/>
              </a:rPr>
              <a:t>	</a:t>
            </a:r>
          </a:p>
          <a:p>
            <a:pPr marL="467360" indent="-467360">
              <a:spcBef>
                <a:spcPts val="640"/>
              </a:spcBef>
              <a:spcAft>
                <a:spcPts val="0"/>
              </a:spcAft>
              <a:buSzPct val="100000"/>
              <a:buFont typeface="Arial"/>
              <a:buChar char="•"/>
            </a:pPr>
            <a:r>
              <a:rPr lang="zh-CN" altLang="en-US" sz="2900" dirty="0" smtClean="0">
                <a:ea typeface="Arial"/>
                <a:sym typeface="Arial"/>
              </a:rPr>
              <a:t>加速交互</a:t>
            </a:r>
            <a:endParaRPr lang="en-US" altLang="zh-CN" sz="2900" dirty="0" smtClean="0">
              <a:ea typeface="Arial"/>
              <a:sym typeface="Arial"/>
            </a:endParaRPr>
          </a:p>
          <a:p>
            <a:pPr marL="467360" indent="-467360">
              <a:spcBef>
                <a:spcPts val="640"/>
              </a:spcBef>
              <a:spcAft>
                <a:spcPts val="0"/>
              </a:spcAft>
              <a:buSzPct val="100000"/>
              <a:buFont typeface="Arial"/>
              <a:buChar char="•"/>
            </a:pPr>
            <a:r>
              <a:rPr lang="zh-CN" altLang="en-US" sz="2900" dirty="0" smtClean="0">
                <a:ea typeface="Arial"/>
                <a:sym typeface="Arial"/>
              </a:rPr>
              <a:t>保证高峰时间的</a:t>
            </a:r>
            <a:r>
              <a:rPr lang="en-US" altLang="zh-CN" sz="2900" dirty="0" smtClean="0">
                <a:ea typeface="Arial"/>
                <a:sym typeface="Arial"/>
              </a:rPr>
              <a:t>API</a:t>
            </a:r>
            <a:r>
              <a:rPr lang="zh-CN" altLang="en-US" sz="2900" dirty="0" smtClean="0">
                <a:ea typeface="Arial"/>
                <a:sym typeface="Arial"/>
              </a:rPr>
              <a:t>可用性</a:t>
            </a:r>
            <a:endParaRPr lang="en-US" altLang="zh-CN" sz="2900" dirty="0" smtClean="0">
              <a:ea typeface="Arial"/>
              <a:sym typeface="Arial"/>
            </a:endParaRPr>
          </a:p>
          <a:p>
            <a:pPr marL="467360" indent="-467360">
              <a:spcBef>
                <a:spcPts val="640"/>
              </a:spcBef>
              <a:spcAft>
                <a:spcPts val="0"/>
              </a:spcAft>
              <a:buSzPct val="100000"/>
              <a:buFont typeface="Arial"/>
              <a:buChar char="•"/>
            </a:pPr>
            <a:r>
              <a:rPr lang="zh-CN" altLang="en-US" sz="2900" dirty="0" smtClean="0">
                <a:ea typeface="Arial"/>
                <a:sym typeface="Arial"/>
              </a:rPr>
              <a:t>灵活管理</a:t>
            </a:r>
            <a:r>
              <a:rPr lang="en-US" altLang="zh-CN" sz="2900" dirty="0" smtClean="0">
                <a:ea typeface="Arial"/>
                <a:sym typeface="Arial"/>
              </a:rPr>
              <a:t>API</a:t>
            </a:r>
            <a:r>
              <a:rPr lang="zh-CN" altLang="en-US" sz="2900" dirty="0" smtClean="0">
                <a:ea typeface="Arial"/>
                <a:sym typeface="Arial"/>
              </a:rPr>
              <a:t>流量</a:t>
            </a:r>
            <a:endParaRPr lang="en-US" altLang="zh-CN" sz="2900" dirty="0" smtClean="0">
              <a:ea typeface="Arial"/>
              <a:sym typeface="Arial"/>
            </a:endParaRPr>
          </a:p>
          <a:p>
            <a:pPr marL="467360" indent="-467360">
              <a:spcBef>
                <a:spcPts val="640"/>
              </a:spcBef>
              <a:spcAft>
                <a:spcPts val="0"/>
              </a:spcAft>
              <a:buSzPct val="100000"/>
              <a:buFont typeface="Arial"/>
              <a:buChar char="•"/>
            </a:pPr>
            <a:r>
              <a:rPr lang="zh-CN" altLang="en-US" sz="2900" dirty="0" smtClean="0">
                <a:ea typeface="Arial"/>
                <a:sym typeface="Arial"/>
              </a:rPr>
              <a:t>原站高负荷时，使用替代</a:t>
            </a:r>
            <a:r>
              <a:rPr lang="en-US" altLang="zh-CN" sz="2900" dirty="0" smtClean="0">
                <a:ea typeface="Arial"/>
                <a:sym typeface="Arial"/>
              </a:rPr>
              <a:t>API</a:t>
            </a:r>
            <a:r>
              <a:rPr lang="zh-CN" altLang="en-US" sz="2900" dirty="0" smtClean="0">
                <a:ea typeface="Arial"/>
                <a:sym typeface="Arial"/>
              </a:rPr>
              <a:t>响应</a:t>
            </a:r>
            <a:endParaRPr lang="en-US" sz="2900" dirty="0" smtClean="0">
              <a:ea typeface="Arial"/>
              <a:sym typeface="Arial"/>
            </a:endParaRPr>
          </a:p>
          <a:p>
            <a:pPr>
              <a:spcBef>
                <a:spcPts val="960"/>
              </a:spcBef>
              <a:spcAft>
                <a:spcPts val="0"/>
              </a:spcAft>
              <a:buSzPct val="25000"/>
            </a:pPr>
            <a:r>
              <a:rPr lang="en-US" sz="4800" u="sng" dirty="0" smtClean="0">
                <a:solidFill>
                  <a:schemeClr val="hlink"/>
                </a:solidFill>
                <a:ea typeface="Arial"/>
                <a:sym typeface="Arial"/>
                <a:hlinkClick r:id="rId2"/>
              </a:rPr>
              <a:t/>
            </a:r>
            <a:br>
              <a:rPr lang="en-US" sz="4800" u="sng" dirty="0" smtClean="0">
                <a:solidFill>
                  <a:schemeClr val="hlink"/>
                </a:solidFill>
                <a:ea typeface="Arial"/>
                <a:sym typeface="Arial"/>
                <a:hlinkClick r:id="rId2"/>
              </a:rPr>
            </a:br>
            <a:endParaRPr lang="en-US" sz="4800" u="sng" dirty="0">
              <a:solidFill>
                <a:schemeClr val="hlink"/>
              </a:solidFill>
              <a:ea typeface="Arial"/>
              <a:sym typeface="Arial"/>
              <a:hlinkClick r:id="rId2"/>
            </a:endParaRPr>
          </a:p>
        </p:txBody>
      </p:sp>
      <p:sp>
        <p:nvSpPr>
          <p:cNvPr id="5" name="Shape 405"/>
          <p:cNvSpPr txBox="1"/>
          <p:nvPr/>
        </p:nvSpPr>
        <p:spPr>
          <a:xfrm>
            <a:off x="1066804" y="2209800"/>
            <a:ext cx="11555038" cy="762240"/>
          </a:xfrm>
          <a:prstGeom prst="rect">
            <a:avLst/>
          </a:prstGeom>
          <a:noFill/>
          <a:ln>
            <a:noFill/>
          </a:ln>
        </p:spPr>
        <p:txBody>
          <a:bodyPr lIns="130600" tIns="65320" rIns="130600" bIns="65320" anchor="t" anchorCtr="0">
            <a:noAutofit/>
          </a:bodyPr>
          <a:lstStyle/>
          <a:p>
            <a:pPr>
              <a:lnSpc>
                <a:spcPct val="115000"/>
              </a:lnSpc>
              <a:buClr>
                <a:schemeClr val="dk1"/>
              </a:buClr>
              <a:buSzPct val="78571"/>
            </a:pPr>
            <a:r>
              <a:rPr lang="en-US" altLang="zh-CN" b="1" i="1" dirty="0" smtClean="0">
                <a:solidFill>
                  <a:srgbClr val="1C4587"/>
                </a:solidFill>
              </a:rPr>
              <a:t>Ion and </a:t>
            </a:r>
            <a:r>
              <a:rPr lang="en-GB" b="1" i="1" dirty="0" smtClean="0">
                <a:solidFill>
                  <a:srgbClr val="1C4587"/>
                </a:solidFill>
              </a:rPr>
              <a:t>API </a:t>
            </a:r>
            <a:r>
              <a:rPr lang="en-GB" b="1" i="1" dirty="0" smtClean="0">
                <a:solidFill>
                  <a:srgbClr val="1C4587"/>
                </a:solidFill>
              </a:rPr>
              <a:t>Prioritization Cloudlet</a:t>
            </a:r>
            <a:endParaRPr lang="en-GB" b="1" i="1" dirty="0">
              <a:solidFill>
                <a:srgbClr val="1C4587"/>
              </a:solidFill>
            </a:endParaRPr>
          </a:p>
        </p:txBody>
      </p:sp>
      <p:sp>
        <p:nvSpPr>
          <p:cNvPr id="6" name="Shape 257"/>
          <p:cNvSpPr/>
          <p:nvPr/>
        </p:nvSpPr>
        <p:spPr>
          <a:xfrm>
            <a:off x="-957760" y="2133600"/>
            <a:ext cx="12268320" cy="762240"/>
          </a:xfrm>
          <a:prstGeom prst="parallelogram">
            <a:avLst>
              <a:gd name="adj" fmla="val 59313"/>
            </a:avLst>
          </a:prstGeom>
          <a:noFill/>
          <a:ln w="9525" cap="flat" cmpd="sng">
            <a:solidFill>
              <a:schemeClr val="accent1"/>
            </a:solidFill>
            <a:prstDash val="solid"/>
            <a:round/>
            <a:headEnd type="none" w="med" len="med"/>
            <a:tailEnd type="none" w="med" len="med"/>
          </a:ln>
        </p:spPr>
        <p:txBody>
          <a:bodyPr lIns="91440" tIns="45720" rIns="91440" bIns="45720" anchor="t" anchorCtr="0">
            <a:noAutofit/>
          </a:bodyPr>
          <a:lstStyle/>
          <a:p>
            <a:pPr>
              <a:buClr>
                <a:srgbClr val="000000"/>
              </a:buClr>
              <a:buFont typeface="Arial"/>
              <a:buNone/>
            </a:pPr>
            <a:endParaRPr sz="1800" b="1"/>
          </a:p>
        </p:txBody>
      </p:sp>
      <p:sp>
        <p:nvSpPr>
          <p:cNvPr id="9" name="Shape 257"/>
          <p:cNvSpPr/>
          <p:nvPr/>
        </p:nvSpPr>
        <p:spPr>
          <a:xfrm>
            <a:off x="-572102" y="1016117"/>
            <a:ext cx="3185650" cy="508256"/>
          </a:xfrm>
          <a:prstGeom prst="parallelogram">
            <a:avLst>
              <a:gd name="adj" fmla="val 59313"/>
            </a:avLst>
          </a:prstGeom>
          <a:solidFill>
            <a:srgbClr val="2A7AEF"/>
          </a:solidFill>
          <a:ln w="9525" cap="flat" cmpd="sng">
            <a:noFill/>
            <a:prstDash val="solid"/>
            <a:round/>
            <a:headEnd type="none" w="med" len="med"/>
            <a:tailEnd type="none" w="med" len="med"/>
          </a:ln>
        </p:spPr>
        <p:txBody>
          <a:bodyPr lIns="91440" tIns="45720" rIns="91440" bIns="45720" anchor="t" anchorCtr="0">
            <a:noAutofit/>
          </a:bodyPr>
          <a:lstStyle/>
          <a:p>
            <a:pPr algn="r">
              <a:buClr>
                <a:srgbClr val="000000"/>
              </a:buClr>
              <a:buFont typeface="Arial"/>
              <a:buNone/>
            </a:pPr>
            <a:endParaRPr sz="1800" b="1" dirty="0"/>
          </a:p>
        </p:txBody>
      </p:sp>
      <p:sp>
        <p:nvSpPr>
          <p:cNvPr id="10" name="Shape 258"/>
          <p:cNvSpPr txBox="1"/>
          <p:nvPr/>
        </p:nvSpPr>
        <p:spPr>
          <a:xfrm>
            <a:off x="0" y="932770"/>
            <a:ext cx="2091114" cy="508256"/>
          </a:xfrm>
          <a:prstGeom prst="rect">
            <a:avLst/>
          </a:prstGeom>
          <a:noFill/>
          <a:ln>
            <a:noFill/>
          </a:ln>
        </p:spPr>
        <p:txBody>
          <a:bodyPr lIns="130600" tIns="65320" rIns="130600" bIns="65320" anchor="t" anchorCtr="0">
            <a:noAutofit/>
          </a:bodyPr>
          <a:lstStyle/>
          <a:p>
            <a:pPr algn="r">
              <a:buClr>
                <a:srgbClr val="FF9900"/>
              </a:buClr>
              <a:buSzPct val="25000"/>
              <a:buFont typeface="Arial"/>
              <a:buNone/>
            </a:pPr>
            <a:r>
              <a:rPr lang="en-GB" sz="3200" b="1" i="1" dirty="0">
                <a:solidFill>
                  <a:schemeClr val="bg1"/>
                </a:solidFill>
              </a:rPr>
              <a:t>Akamai</a:t>
            </a:r>
          </a:p>
        </p:txBody>
      </p:sp>
    </p:spTree>
    <p:extLst>
      <p:ext uri="{BB962C8B-B14F-4D97-AF65-F5344CB8AC3E}">
        <p14:creationId xmlns:p14="http://schemas.microsoft.com/office/powerpoint/2010/main" val="160628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5256718"/>
            <a:ext cx="12255206" cy="1625061"/>
          </a:xfrm>
          <a:prstGeom prst="rect">
            <a:avLst/>
          </a:prstGeom>
          <a:noFill/>
        </p:spPr>
        <p:txBody>
          <a:bodyPr wrap="square" lIns="146304" tIns="73152" rIns="146304" bIns="73152" rtlCol="0" anchor="ctr" anchorCtr="0">
            <a:spAutoFit/>
          </a:bodyPr>
          <a:lstStyle/>
          <a:p>
            <a:r>
              <a:rPr lang="zh-CN" altLang="en-US" sz="9600" b="1" dirty="0" smtClean="0">
                <a:solidFill>
                  <a:schemeClr val="bg1">
                    <a:lumMod val="50000"/>
                  </a:schemeClr>
                </a:solidFill>
              </a:rPr>
              <a:t>这是否足够？</a:t>
            </a:r>
            <a:endParaRPr lang="en-US" sz="9600" b="1" dirty="0">
              <a:solidFill>
                <a:schemeClr val="bg1">
                  <a:lumMod val="50000"/>
                </a:schemeClr>
              </a:solidFill>
            </a:endParaRPr>
          </a:p>
        </p:txBody>
      </p:sp>
      <p:sp>
        <p:nvSpPr>
          <p:cNvPr id="3" name="TextBox 2"/>
          <p:cNvSpPr txBox="1"/>
          <p:nvPr/>
        </p:nvSpPr>
        <p:spPr>
          <a:xfrm>
            <a:off x="247726" y="1687815"/>
            <a:ext cx="6180618" cy="784830"/>
          </a:xfrm>
          <a:prstGeom prst="rect">
            <a:avLst/>
          </a:prstGeom>
          <a:noFill/>
        </p:spPr>
        <p:txBody>
          <a:bodyPr wrap="none" lIns="91440" tIns="45720" rIns="91440" bIns="45720" rtlCol="0" anchor="ctr" anchorCtr="0">
            <a:spAutoFit/>
          </a:bodyPr>
          <a:lstStyle/>
          <a:p>
            <a:r>
              <a:rPr lang="en-US" sz="4500" b="1" dirty="0">
                <a:solidFill>
                  <a:schemeClr val="bg2">
                    <a:lumMod val="60000"/>
                    <a:lumOff val="40000"/>
                  </a:schemeClr>
                </a:solidFill>
                <a:latin typeface="Arial" pitchFamily="34" charset="0"/>
                <a:cs typeface="Arial" pitchFamily="34" charset="0"/>
              </a:rPr>
              <a:t>#1 </a:t>
            </a:r>
            <a:r>
              <a:rPr lang="zh-CN" altLang="en-US" sz="4500" b="1" dirty="0">
                <a:solidFill>
                  <a:schemeClr val="bg2">
                    <a:lumMod val="60000"/>
                    <a:lumOff val="40000"/>
                  </a:schemeClr>
                </a:solidFill>
                <a:latin typeface="Arial" pitchFamily="34" charset="0"/>
                <a:cs typeface="Arial" pitchFamily="34" charset="0"/>
              </a:rPr>
              <a:t>性能决定一切：快！</a:t>
            </a:r>
            <a:endParaRPr lang="en-US" sz="4500" b="1" dirty="0">
              <a:solidFill>
                <a:schemeClr val="bg2">
                  <a:lumMod val="60000"/>
                  <a:lumOff val="40000"/>
                </a:schemeClr>
              </a:solidFill>
              <a:latin typeface="Arial" pitchFamily="34" charset="0"/>
              <a:cs typeface="Arial" pitchFamily="34" charset="0"/>
            </a:endParaRPr>
          </a:p>
        </p:txBody>
      </p:sp>
      <p:sp>
        <p:nvSpPr>
          <p:cNvPr id="4" name="TextBox 3"/>
          <p:cNvSpPr txBox="1"/>
          <p:nvPr/>
        </p:nvSpPr>
        <p:spPr>
          <a:xfrm>
            <a:off x="282139" y="2987933"/>
            <a:ext cx="7446477" cy="923330"/>
          </a:xfrm>
          <a:prstGeom prst="rect">
            <a:avLst/>
          </a:prstGeom>
          <a:noFill/>
        </p:spPr>
        <p:txBody>
          <a:bodyPr wrap="none" lIns="91440" tIns="45720" rIns="91440" bIns="45720" rtlCol="0" anchor="ctr" anchorCtr="0">
            <a:spAutoFit/>
          </a:bodyPr>
          <a:lstStyle/>
          <a:p>
            <a:r>
              <a:rPr lang="en-US" sz="5400" b="1" dirty="0">
                <a:solidFill>
                  <a:schemeClr val="accent2"/>
                </a:solidFill>
                <a:latin typeface="Arial" pitchFamily="34" charset="0"/>
                <a:cs typeface="Arial" pitchFamily="34" charset="0"/>
              </a:rPr>
              <a:t>#2 </a:t>
            </a:r>
            <a:r>
              <a:rPr lang="zh-CN" altLang="en-US" sz="4500" b="1" dirty="0">
                <a:solidFill>
                  <a:schemeClr val="accent2"/>
                </a:solidFill>
                <a:latin typeface="Arial" pitchFamily="34" charset="0"/>
                <a:cs typeface="Arial" pitchFamily="34" charset="0"/>
              </a:rPr>
              <a:t>移动就在眼前</a:t>
            </a:r>
            <a:r>
              <a:rPr lang="en-US" sz="4500" b="1" dirty="0">
                <a:solidFill>
                  <a:schemeClr val="accent2"/>
                </a:solidFill>
                <a:latin typeface="Arial" pitchFamily="34" charset="0"/>
                <a:cs typeface="Arial" pitchFamily="34" charset="0"/>
              </a:rPr>
              <a:t> : </a:t>
            </a:r>
            <a:r>
              <a:rPr lang="zh-CN" altLang="en-US" sz="4500" b="1" dirty="0">
                <a:solidFill>
                  <a:schemeClr val="accent2"/>
                </a:solidFill>
                <a:latin typeface="Arial" pitchFamily="34" charset="0"/>
                <a:cs typeface="Arial" pitchFamily="34" charset="0"/>
              </a:rPr>
              <a:t>响应式！</a:t>
            </a:r>
            <a:endParaRPr lang="en-US" sz="4500" b="1" dirty="0">
              <a:solidFill>
                <a:schemeClr val="accent2"/>
              </a:solidFill>
              <a:latin typeface="Arial" pitchFamily="34" charset="0"/>
              <a:cs typeface="Arial" pitchFamily="34" charset="0"/>
            </a:endParaRPr>
          </a:p>
        </p:txBody>
      </p:sp>
      <p:sp>
        <p:nvSpPr>
          <p:cNvPr id="5" name="TextBox 4"/>
          <p:cNvSpPr txBox="1"/>
          <p:nvPr/>
        </p:nvSpPr>
        <p:spPr>
          <a:xfrm>
            <a:off x="10745795" y="1249739"/>
            <a:ext cx="1282723" cy="1569661"/>
          </a:xfrm>
          <a:prstGeom prst="rect">
            <a:avLst/>
          </a:prstGeom>
          <a:noFill/>
        </p:spPr>
        <p:txBody>
          <a:bodyPr wrap="none" lIns="91440" tIns="45720" rIns="91440" bIns="45720" rtlCol="0" anchor="ctr" anchorCtr="0">
            <a:spAutoFit/>
          </a:bodyPr>
          <a:lstStyle/>
          <a:p>
            <a:r>
              <a:rPr lang="en-US" sz="9600" b="1" dirty="0">
                <a:solidFill>
                  <a:schemeClr val="tx1">
                    <a:lumMod val="75000"/>
                  </a:schemeClr>
                </a:solidFill>
                <a:latin typeface="Arial" pitchFamily="34" charset="0"/>
                <a:cs typeface="Arial" pitchFamily="34" charset="0"/>
                <a:sym typeface="Wingdings"/>
              </a:rPr>
              <a:t></a:t>
            </a:r>
            <a:endParaRPr lang="en-US" sz="9600" b="1" dirty="0">
              <a:solidFill>
                <a:schemeClr val="tx1">
                  <a:lumMod val="75000"/>
                </a:schemeClr>
              </a:solidFill>
              <a:latin typeface="Arial" pitchFamily="34" charset="0"/>
              <a:cs typeface="Arial" pitchFamily="34" charset="0"/>
            </a:endParaRPr>
          </a:p>
        </p:txBody>
      </p:sp>
      <p:sp>
        <p:nvSpPr>
          <p:cNvPr id="6" name="TextBox 5"/>
          <p:cNvSpPr txBox="1"/>
          <p:nvPr/>
        </p:nvSpPr>
        <p:spPr>
          <a:xfrm>
            <a:off x="10745795" y="2664766"/>
            <a:ext cx="1282723" cy="1569661"/>
          </a:xfrm>
          <a:prstGeom prst="rect">
            <a:avLst/>
          </a:prstGeom>
          <a:noFill/>
        </p:spPr>
        <p:txBody>
          <a:bodyPr wrap="none" lIns="91440" tIns="45720" rIns="91440" bIns="45720" rtlCol="0" anchor="ctr" anchorCtr="0">
            <a:spAutoFit/>
          </a:bodyPr>
          <a:lstStyle/>
          <a:p>
            <a:r>
              <a:rPr lang="en-US" sz="9600" b="1" dirty="0">
                <a:solidFill>
                  <a:schemeClr val="tx1">
                    <a:lumMod val="75000"/>
                  </a:schemeClr>
                </a:solidFill>
                <a:latin typeface="Arial" pitchFamily="34" charset="0"/>
                <a:cs typeface="Arial" pitchFamily="34" charset="0"/>
                <a:sym typeface="Wingdings"/>
              </a:rPr>
              <a:t></a:t>
            </a:r>
            <a:endParaRPr lang="en-US" sz="9600" b="1" dirty="0">
              <a:solidFill>
                <a:schemeClr val="tx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04945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8240" y="329574"/>
            <a:ext cx="13167360" cy="681451"/>
          </a:xfrm>
        </p:spPr>
        <p:txBody>
          <a:bodyPr>
            <a:normAutofit/>
          </a:bodyPr>
          <a:lstStyle/>
          <a:p>
            <a:r>
              <a:rPr lang="zh-CN" altLang="en-US" dirty="0" smtClean="0"/>
              <a:t>普通</a:t>
            </a:r>
            <a:r>
              <a:rPr lang="zh-CN" altLang="en-US" dirty="0" smtClean="0"/>
              <a:t>汽车</a:t>
            </a:r>
            <a:r>
              <a:rPr lang="en-US" altLang="zh-CN" dirty="0" smtClean="0"/>
              <a:t> </a:t>
            </a:r>
            <a:r>
              <a:rPr lang="en-US" altLang="zh-CN" dirty="0" err="1" smtClean="0"/>
              <a:t>vs</a:t>
            </a:r>
            <a:r>
              <a:rPr lang="en-US" altLang="zh-CN" dirty="0" smtClean="0"/>
              <a:t> </a:t>
            </a:r>
            <a:r>
              <a:rPr lang="zh-CN" altLang="en-US" dirty="0" smtClean="0"/>
              <a:t>跑车</a:t>
            </a:r>
            <a:endParaRPr lang="en-US" dirty="0"/>
          </a:p>
        </p:txBody>
      </p:sp>
      <p:pic>
        <p:nvPicPr>
          <p:cNvPr id="6" name="Picture 5" descr="Honda Civic Standar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8" y="1676407"/>
            <a:ext cx="5604933" cy="4203701"/>
          </a:xfrm>
          <a:prstGeom prst="rect">
            <a:avLst/>
          </a:prstGeom>
        </p:spPr>
      </p:pic>
      <p:pic>
        <p:nvPicPr>
          <p:cNvPr id="7" name="Picture 6" descr="2015-honda-civic-type-r-concept-2014-paris-auto-show_100482570_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403" y="965200"/>
            <a:ext cx="6798797" cy="4521200"/>
          </a:xfrm>
          <a:prstGeom prst="rect">
            <a:avLst/>
          </a:prstGeom>
        </p:spPr>
      </p:pic>
      <p:sp>
        <p:nvSpPr>
          <p:cNvPr id="8" name="TextBox 7"/>
          <p:cNvSpPr txBox="1"/>
          <p:nvPr/>
        </p:nvSpPr>
        <p:spPr>
          <a:xfrm>
            <a:off x="7264400" y="5414659"/>
            <a:ext cx="6299200" cy="2492986"/>
          </a:xfrm>
          <a:prstGeom prst="rect">
            <a:avLst/>
          </a:prstGeom>
          <a:noFill/>
        </p:spPr>
        <p:txBody>
          <a:bodyPr wrap="square" lIns="91435" tIns="45718" rIns="91435" bIns="45718" rtlCol="0" anchor="ctr" anchorCtr="0">
            <a:spAutoFit/>
          </a:bodyPr>
          <a:lstStyle/>
          <a:p>
            <a:r>
              <a:rPr lang="en-US" dirty="0" smtClean="0">
                <a:solidFill>
                  <a:schemeClr val="tx1">
                    <a:lumMod val="75000"/>
                  </a:schemeClr>
                </a:solidFill>
                <a:latin typeface="Arial" pitchFamily="34" charset="0"/>
                <a:cs typeface="Arial" pitchFamily="34" charset="0"/>
              </a:rPr>
              <a:t>Track = 	</a:t>
            </a:r>
            <a:r>
              <a:rPr lang="en-US" dirty="0">
                <a:solidFill>
                  <a:schemeClr val="tx1">
                    <a:lumMod val="75000"/>
                  </a:schemeClr>
                </a:solidFill>
                <a:latin typeface="Arial" pitchFamily="34" charset="0"/>
                <a:cs typeface="Arial" pitchFamily="34" charset="0"/>
              </a:rPr>
              <a:t>Better Tyres</a:t>
            </a:r>
          </a:p>
          <a:p>
            <a:r>
              <a:rPr lang="en-US" dirty="0" smtClean="0">
                <a:solidFill>
                  <a:schemeClr val="tx1">
                    <a:lumMod val="75000"/>
                  </a:schemeClr>
                </a:solidFill>
                <a:latin typeface="Arial" pitchFamily="34" charset="0"/>
                <a:cs typeface="Arial" pitchFamily="34" charset="0"/>
              </a:rPr>
              <a:t> 	Bigger Brakes</a:t>
            </a:r>
          </a:p>
          <a:p>
            <a:r>
              <a:rPr lang="en-US" dirty="0" smtClean="0">
                <a:solidFill>
                  <a:schemeClr val="tx1">
                    <a:lumMod val="75000"/>
                  </a:schemeClr>
                </a:solidFill>
                <a:latin typeface="Arial" pitchFamily="34" charset="0"/>
                <a:cs typeface="Arial" pitchFamily="34" charset="0"/>
              </a:rPr>
              <a:t>	</a:t>
            </a:r>
            <a:r>
              <a:rPr lang="en-US" dirty="0">
                <a:solidFill>
                  <a:schemeClr val="tx1">
                    <a:lumMod val="75000"/>
                  </a:schemeClr>
                </a:solidFill>
                <a:latin typeface="Arial" pitchFamily="34" charset="0"/>
                <a:cs typeface="Arial" pitchFamily="34" charset="0"/>
              </a:rPr>
              <a:t>Better Suspension</a:t>
            </a:r>
          </a:p>
          <a:p>
            <a:r>
              <a:rPr lang="en-US" dirty="0" smtClean="0">
                <a:solidFill>
                  <a:schemeClr val="tx1">
                    <a:lumMod val="75000"/>
                  </a:schemeClr>
                </a:solidFill>
                <a:latin typeface="Arial" pitchFamily="34" charset="0"/>
                <a:cs typeface="Arial" pitchFamily="34" charset="0"/>
              </a:rPr>
              <a:t>	Bigger Engine + Turbo</a:t>
            </a:r>
          </a:p>
          <a:p>
            <a:r>
              <a:rPr lang="en-US" dirty="0" smtClean="0">
                <a:solidFill>
                  <a:schemeClr val="tx1">
                    <a:lumMod val="75000"/>
                  </a:schemeClr>
                </a:solidFill>
                <a:latin typeface="Arial" pitchFamily="34" charset="0"/>
                <a:cs typeface="Arial" pitchFamily="34" charset="0"/>
              </a:rPr>
              <a:t>	Better Exhaust</a:t>
            </a:r>
          </a:p>
          <a:p>
            <a:r>
              <a:rPr lang="en-US" dirty="0" smtClean="0">
                <a:solidFill>
                  <a:schemeClr val="tx1">
                    <a:lumMod val="75000"/>
                  </a:schemeClr>
                </a:solidFill>
                <a:latin typeface="Arial" pitchFamily="34" charset="0"/>
                <a:cs typeface="Arial" pitchFamily="34" charset="0"/>
              </a:rPr>
              <a:t>	Bigger Spoiler</a:t>
            </a:r>
          </a:p>
        </p:txBody>
      </p:sp>
      <p:sp>
        <p:nvSpPr>
          <p:cNvPr id="9" name="TextBox 8"/>
          <p:cNvSpPr txBox="1"/>
          <p:nvPr/>
        </p:nvSpPr>
        <p:spPr>
          <a:xfrm>
            <a:off x="571501" y="6173632"/>
            <a:ext cx="6299200" cy="492438"/>
          </a:xfrm>
          <a:prstGeom prst="rect">
            <a:avLst/>
          </a:prstGeom>
          <a:noFill/>
        </p:spPr>
        <p:txBody>
          <a:bodyPr wrap="square" lIns="91435" tIns="45718" rIns="91435" bIns="45718" rtlCol="0" anchor="ctr" anchorCtr="0">
            <a:spAutoFit/>
          </a:bodyPr>
          <a:lstStyle/>
          <a:p>
            <a:r>
              <a:rPr lang="en-US" dirty="0" smtClean="0">
                <a:solidFill>
                  <a:schemeClr val="tx1">
                    <a:lumMod val="75000"/>
                  </a:schemeClr>
                </a:solidFill>
                <a:latin typeface="Arial" pitchFamily="34" charset="0"/>
                <a:cs typeface="Arial" pitchFamily="34" charset="0"/>
              </a:rPr>
              <a:t>Great city car</a:t>
            </a:r>
          </a:p>
        </p:txBody>
      </p:sp>
    </p:spTree>
    <p:extLst>
      <p:ext uri="{BB962C8B-B14F-4D97-AF65-F5344CB8AC3E}">
        <p14:creationId xmlns:p14="http://schemas.microsoft.com/office/powerpoint/2010/main" val="2335818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8">
                                            <p:txEl>
                                              <p:pRg st="0" end="0"/>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8">
                                            <p:txEl>
                                              <p:pRg st="2" end="2"/>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8">
                                            <p:txEl>
                                              <p:pRg st="4" end="4"/>
                                            </p:txEl>
                                          </p:spTgt>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t>分布式拒绝服务攻击</a:t>
            </a:r>
            <a:r>
              <a:rPr lang="en-US" dirty="0" smtClean="0"/>
              <a:t>(</a:t>
            </a:r>
            <a:r>
              <a:rPr lang="en-US" dirty="0" err="1" smtClean="0"/>
              <a:t>DDoS</a:t>
            </a:r>
            <a:r>
              <a:rPr lang="en-US" dirty="0" smtClean="0"/>
              <a:t>)</a:t>
            </a:r>
            <a:endParaRPr lang="en-US" dirty="0"/>
          </a:p>
        </p:txBody>
      </p:sp>
      <p:pic>
        <p:nvPicPr>
          <p:cNvPr id="5" name="Content Placeholder 3"/>
          <p:cNvPicPr>
            <a:picLocks noChangeAspect="1"/>
          </p:cNvPicPr>
          <p:nvPr/>
        </p:nvPicPr>
        <p:blipFill>
          <a:blip r:embed="rId2"/>
          <a:srcRect t="13336" b="13336"/>
          <a:stretch>
            <a:fillRect/>
          </a:stretch>
        </p:blipFill>
        <p:spPr>
          <a:xfrm>
            <a:off x="0" y="1143002"/>
            <a:ext cx="14630400" cy="7086600"/>
          </a:xfrm>
          <a:prstGeom prst="rect">
            <a:avLst/>
          </a:prstGeom>
        </p:spPr>
      </p:pic>
    </p:spTree>
    <p:extLst>
      <p:ext uri="{BB962C8B-B14F-4D97-AF65-F5344CB8AC3E}">
        <p14:creationId xmlns:p14="http://schemas.microsoft.com/office/powerpoint/2010/main" val="2195926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6-08 at 1.16.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2164080"/>
            <a:ext cx="11582400" cy="4606333"/>
          </a:xfrm>
          <a:prstGeom prst="rect">
            <a:avLst/>
          </a:prstGeom>
        </p:spPr>
      </p:pic>
    </p:spTree>
    <p:extLst>
      <p:ext uri="{BB962C8B-B14F-4D97-AF65-F5344CB8AC3E}">
        <p14:creationId xmlns:p14="http://schemas.microsoft.com/office/powerpoint/2010/main" val="2113670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3779798"/>
            <a:ext cx="13346018" cy="837152"/>
          </a:xfrm>
          <a:noFill/>
          <a:ln w="9525">
            <a:noFill/>
            <a:miter lim="800000"/>
            <a:headEnd/>
            <a:tailEnd/>
          </a:ln>
        </p:spPr>
        <p:txBody>
          <a:bodyPr vert="horz" wrap="square" lIns="146304" tIns="73152" rIns="146304" bIns="73152" numCol="1" rtlCol="0" anchor="ctr" anchorCtr="0" compatLnSpc="1">
            <a:prstTxWarp prst="textNoShape">
              <a:avLst/>
            </a:prstTxWarp>
            <a:spAutoFit/>
          </a:bodyPr>
          <a:lstStyle/>
          <a:p>
            <a:pPr algn="l" defTabSz="1306221"/>
            <a:r>
              <a:rPr lang="zh-CN" altLang="en-US" sz="4500" b="1" kern="1200" dirty="0">
                <a:solidFill>
                  <a:schemeClr val="bg1">
                    <a:lumMod val="50000"/>
                  </a:schemeClr>
                </a:solidFill>
                <a:latin typeface="+mn-lt"/>
                <a:ea typeface="+mn-ea"/>
                <a:cs typeface="+mn-cs"/>
              </a:rPr>
              <a:t>客户案例</a:t>
            </a:r>
            <a:endParaRPr lang="en-US" sz="4500" b="1" kern="1200" dirty="0">
              <a:solidFill>
                <a:schemeClr val="bg1">
                  <a:lumMod val="50000"/>
                </a:schemeClr>
              </a:solidFill>
              <a:latin typeface="+mn-lt"/>
              <a:ea typeface="+mn-ea"/>
              <a:cs typeface="+mn-cs"/>
            </a:endParaRPr>
          </a:p>
        </p:txBody>
      </p:sp>
    </p:spTree>
    <p:extLst>
      <p:ext uri="{BB962C8B-B14F-4D97-AF65-F5344CB8AC3E}">
        <p14:creationId xmlns:p14="http://schemas.microsoft.com/office/powerpoint/2010/main" val="3907680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p:cNvSpPr>
          <p:nvPr>
            <p:ph type="title"/>
          </p:nvPr>
        </p:nvSpPr>
        <p:spPr>
          <a:xfrm>
            <a:off x="1028045" y="474213"/>
            <a:ext cx="11773555" cy="548642"/>
          </a:xfrm>
          <a:prstGeom prst="rect">
            <a:avLst/>
          </a:prstGeom>
        </p:spPr>
        <p:txBody>
          <a:bodyPr lIns="0" tIns="0" rIns="0" bIns="0">
            <a:normAutofit/>
          </a:bodyPr>
          <a:lstStyle>
            <a:lvl1pPr defTabSz="786383">
              <a:defRPr sz="1800"/>
            </a:lvl1pPr>
          </a:lstStyle>
          <a:p>
            <a:pPr lvl="0">
              <a:defRPr>
                <a:solidFill>
                  <a:srgbClr val="000000"/>
                </a:solidFill>
              </a:defRPr>
            </a:pPr>
            <a:r>
              <a:rPr lang="zh-CN" altLang="en-US" sz="3200" dirty="0">
                <a:solidFill>
                  <a:srgbClr val="FF8E11"/>
                </a:solidFill>
              </a:rPr>
              <a:t>案例</a:t>
            </a:r>
            <a:r>
              <a:rPr lang="zh-CN" altLang="zh-CN" sz="3200" dirty="0">
                <a:solidFill>
                  <a:srgbClr val="FF8E11"/>
                </a:solidFill>
              </a:rPr>
              <a:t>1</a:t>
            </a:r>
            <a:r>
              <a:rPr lang="en-US" altLang="zh-CN" sz="3200" dirty="0">
                <a:solidFill>
                  <a:srgbClr val="FF8E11"/>
                </a:solidFill>
              </a:rPr>
              <a:t>: Ion</a:t>
            </a:r>
            <a:r>
              <a:rPr lang="zh-CN" altLang="en-US" sz="3200" dirty="0">
                <a:solidFill>
                  <a:srgbClr val="FF8E11"/>
                </a:solidFill>
              </a:rPr>
              <a:t>帮助</a:t>
            </a:r>
            <a:r>
              <a:rPr lang="en-US" altLang="zh-CN" sz="3200" dirty="0">
                <a:solidFill>
                  <a:srgbClr val="FF8E11"/>
                </a:solidFill>
              </a:rPr>
              <a:t>Blued</a:t>
            </a:r>
            <a:r>
              <a:rPr lang="zh-CN" altLang="en-US" sz="3200" dirty="0">
                <a:solidFill>
                  <a:srgbClr val="FF8E11"/>
                </a:solidFill>
              </a:rPr>
              <a:t>提升移动应用</a:t>
            </a:r>
            <a:r>
              <a:rPr lang="en-US" altLang="zh-CN" sz="3200" dirty="0">
                <a:solidFill>
                  <a:srgbClr val="FF8E11"/>
                </a:solidFill>
              </a:rPr>
              <a:t>API</a:t>
            </a:r>
            <a:r>
              <a:rPr lang="zh-CN" altLang="en-US" sz="3200" dirty="0">
                <a:solidFill>
                  <a:srgbClr val="FF8E11"/>
                </a:solidFill>
              </a:rPr>
              <a:t>性能</a:t>
            </a:r>
            <a:endParaRPr sz="3200" dirty="0">
              <a:solidFill>
                <a:srgbClr val="FF8E11"/>
              </a:solidFill>
            </a:endParaRPr>
          </a:p>
        </p:txBody>
      </p:sp>
      <p:pic>
        <p:nvPicPr>
          <p:cNvPr id="45" name="image4.png" descr="Screen Shot 2015-08-04 at 4.16.14 PM.png"/>
          <p:cNvPicPr/>
          <p:nvPr/>
        </p:nvPicPr>
        <p:blipFill>
          <a:blip r:embed="rId2">
            <a:extLst/>
          </a:blip>
          <a:stretch>
            <a:fillRect/>
          </a:stretch>
        </p:blipFill>
        <p:spPr>
          <a:xfrm>
            <a:off x="613106" y="1371674"/>
            <a:ext cx="10848376" cy="4235462"/>
          </a:xfrm>
          <a:prstGeom prst="rect">
            <a:avLst/>
          </a:prstGeom>
          <a:ln w="12700">
            <a:miter lim="400000"/>
          </a:ln>
        </p:spPr>
      </p:pic>
      <p:sp>
        <p:nvSpPr>
          <p:cNvPr id="47" name="Shape 47"/>
          <p:cNvSpPr/>
          <p:nvPr/>
        </p:nvSpPr>
        <p:spPr>
          <a:xfrm>
            <a:off x="11758234" y="1888817"/>
            <a:ext cx="3270018" cy="1551194"/>
          </a:xfrm>
          <a:prstGeom prst="rect">
            <a:avLst/>
          </a:prstGeom>
          <a:ln w="12700">
            <a:miter lim="400000"/>
          </a:ln>
          <a:extLst>
            <a:ext uri="{C572A759-6A51-4108-AA02-DFA0A04FC94B}">
              <ma14:wrappingTextBoxFlag xmlns:ma14="http://schemas.microsoft.com/office/mac/drawingml/2011/main" val="1"/>
            </a:ext>
          </a:extLst>
        </p:spPr>
        <p:txBody>
          <a:bodyPr lIns="73150" tIns="73152" rIns="73150" bIns="73152" anchor="ctr">
            <a:spAutoFit/>
          </a:bodyPr>
          <a:lstStyle/>
          <a:p>
            <a:pPr lvl="0">
              <a:defRPr sz="1800">
                <a:solidFill>
                  <a:srgbClr val="000000"/>
                </a:solidFill>
              </a:defRPr>
            </a:pPr>
            <a:r>
              <a:rPr sz="5800" b="1" dirty="0">
                <a:solidFill>
                  <a:srgbClr val="FF8E11"/>
                </a:solidFill>
              </a:rPr>
              <a:t>153％</a:t>
            </a:r>
            <a:r>
              <a:rPr sz="4200" b="1" dirty="0">
                <a:solidFill>
                  <a:srgbClr val="FF8E11"/>
                </a:solidFill>
              </a:rPr>
              <a:t> </a:t>
            </a:r>
          </a:p>
          <a:p>
            <a:pPr lvl="0">
              <a:defRPr sz="1800">
                <a:solidFill>
                  <a:srgbClr val="000000"/>
                </a:solidFill>
              </a:defRPr>
            </a:pPr>
            <a:r>
              <a:rPr sz="3400" b="1" dirty="0">
                <a:solidFill>
                  <a:srgbClr val="FF8E11"/>
                </a:solidFill>
              </a:rPr>
              <a:t>Faster API</a:t>
            </a:r>
          </a:p>
        </p:txBody>
      </p:sp>
      <p:sp>
        <p:nvSpPr>
          <p:cNvPr id="48" name="Shape 48"/>
          <p:cNvSpPr/>
          <p:nvPr/>
        </p:nvSpPr>
        <p:spPr>
          <a:xfrm flipV="1">
            <a:off x="11530994" y="4158714"/>
            <a:ext cx="721762" cy="7944"/>
          </a:xfrm>
          <a:prstGeom prst="line">
            <a:avLst/>
          </a:prstGeom>
          <a:solidFill>
            <a:srgbClr val="093678"/>
          </a:solidFill>
          <a:ln w="34925">
            <a:solidFill>
              <a:srgbClr val="000090"/>
            </a:solidFill>
            <a:round/>
          </a:ln>
        </p:spPr>
        <p:txBody>
          <a:bodyPr lIns="0" tIns="0" rIns="0" bIns="0"/>
          <a:lstStyle/>
          <a:p>
            <a:pPr defTabSz="731520">
              <a:defRPr sz="1200">
                <a:solidFill>
                  <a:srgbClr val="000000"/>
                </a:solidFill>
                <a:latin typeface="+mn-lt"/>
                <a:ea typeface="+mn-ea"/>
                <a:cs typeface="+mn-cs"/>
                <a:sym typeface="Helvetica"/>
              </a:defRPr>
            </a:pPr>
            <a:endParaRPr/>
          </a:p>
        </p:txBody>
      </p:sp>
      <p:sp>
        <p:nvSpPr>
          <p:cNvPr id="49" name="Shape 49"/>
          <p:cNvSpPr/>
          <p:nvPr/>
        </p:nvSpPr>
        <p:spPr>
          <a:xfrm flipV="1">
            <a:off x="11527949" y="4497498"/>
            <a:ext cx="721762" cy="7944"/>
          </a:xfrm>
          <a:prstGeom prst="line">
            <a:avLst/>
          </a:prstGeom>
          <a:solidFill>
            <a:srgbClr val="093678"/>
          </a:solidFill>
          <a:ln w="34925">
            <a:solidFill>
              <a:srgbClr val="FFDF32"/>
            </a:solidFill>
            <a:round/>
          </a:ln>
        </p:spPr>
        <p:txBody>
          <a:bodyPr lIns="0" tIns="0" rIns="0" bIns="0"/>
          <a:lstStyle/>
          <a:p>
            <a:pPr defTabSz="731520">
              <a:defRPr sz="1200">
                <a:solidFill>
                  <a:srgbClr val="000000"/>
                </a:solidFill>
                <a:latin typeface="+mn-lt"/>
                <a:ea typeface="+mn-ea"/>
                <a:cs typeface="+mn-cs"/>
                <a:sym typeface="Helvetica"/>
              </a:defRPr>
            </a:pPr>
            <a:endParaRPr/>
          </a:p>
        </p:txBody>
      </p:sp>
      <p:sp>
        <p:nvSpPr>
          <p:cNvPr id="50" name="Shape 50"/>
          <p:cNvSpPr/>
          <p:nvPr/>
        </p:nvSpPr>
        <p:spPr>
          <a:xfrm flipV="1">
            <a:off x="11524901" y="4893255"/>
            <a:ext cx="721762" cy="7944"/>
          </a:xfrm>
          <a:prstGeom prst="line">
            <a:avLst/>
          </a:prstGeom>
          <a:solidFill>
            <a:srgbClr val="093678"/>
          </a:solidFill>
          <a:ln w="34925">
            <a:solidFill>
              <a:srgbClr val="FF0000"/>
            </a:solidFill>
            <a:round/>
          </a:ln>
        </p:spPr>
        <p:txBody>
          <a:bodyPr lIns="0" tIns="0" rIns="0" bIns="0"/>
          <a:lstStyle/>
          <a:p>
            <a:pPr defTabSz="731520">
              <a:defRPr sz="1200">
                <a:solidFill>
                  <a:srgbClr val="000000"/>
                </a:solidFill>
                <a:latin typeface="+mn-lt"/>
                <a:ea typeface="+mn-ea"/>
                <a:cs typeface="+mn-cs"/>
                <a:sym typeface="Helvetica"/>
              </a:defRPr>
            </a:pPr>
            <a:endParaRPr/>
          </a:p>
        </p:txBody>
      </p:sp>
      <p:sp>
        <p:nvSpPr>
          <p:cNvPr id="51" name="Shape 51"/>
          <p:cNvSpPr/>
          <p:nvPr/>
        </p:nvSpPr>
        <p:spPr>
          <a:xfrm>
            <a:off x="12338389" y="3917864"/>
            <a:ext cx="2506851" cy="424732"/>
          </a:xfrm>
          <a:prstGeom prst="rect">
            <a:avLst/>
          </a:prstGeom>
          <a:ln w="12700">
            <a:miter lim="400000"/>
          </a:ln>
          <a:extLst>
            <a:ext uri="{C572A759-6A51-4108-AA02-DFA0A04FC94B}">
              <ma14:wrappingTextBoxFlag xmlns:ma14="http://schemas.microsoft.com/office/mac/drawingml/2011/main" val="1"/>
            </a:ext>
          </a:extLst>
        </p:spPr>
        <p:txBody>
          <a:bodyPr lIns="73150" tIns="73152" rIns="73150" bIns="73152" anchor="ctr">
            <a:spAutoFit/>
          </a:bodyPr>
          <a:lstStyle>
            <a:lvl1pPr>
              <a:defRPr sz="1000">
                <a:solidFill>
                  <a:srgbClr val="595959"/>
                </a:solidFill>
              </a:defRPr>
            </a:lvl1pPr>
          </a:lstStyle>
          <a:p>
            <a:pPr lvl="0">
              <a:defRPr sz="1800">
                <a:solidFill>
                  <a:srgbClr val="000000"/>
                </a:solidFill>
              </a:defRPr>
            </a:pPr>
            <a:r>
              <a:rPr dirty="0"/>
              <a:t>Origin (</a:t>
            </a:r>
            <a:r>
              <a:rPr dirty="0" smtClean="0"/>
              <a:t>2</a:t>
            </a:r>
            <a:r>
              <a:rPr lang="zh-CN" altLang="zh-CN" dirty="0" smtClean="0"/>
              <a:t>0</a:t>
            </a:r>
            <a:r>
              <a:rPr lang="en-US" altLang="zh-CN" dirty="0" smtClean="0"/>
              <a:t>7</a:t>
            </a:r>
            <a:r>
              <a:rPr dirty="0" smtClean="0"/>
              <a:t>.226</a:t>
            </a:r>
            <a:r>
              <a:rPr dirty="0"/>
              <a:t>.xx.xx)</a:t>
            </a:r>
          </a:p>
        </p:txBody>
      </p:sp>
      <p:sp>
        <p:nvSpPr>
          <p:cNvPr id="52" name="Shape 52"/>
          <p:cNvSpPr/>
          <p:nvPr/>
        </p:nvSpPr>
        <p:spPr>
          <a:xfrm>
            <a:off x="12326525" y="4294631"/>
            <a:ext cx="2506851" cy="424732"/>
          </a:xfrm>
          <a:prstGeom prst="rect">
            <a:avLst/>
          </a:prstGeom>
          <a:ln w="12700">
            <a:miter lim="400000"/>
          </a:ln>
          <a:extLst>
            <a:ext uri="{C572A759-6A51-4108-AA02-DFA0A04FC94B}">
              <ma14:wrappingTextBoxFlag xmlns:ma14="http://schemas.microsoft.com/office/mac/drawingml/2011/main" val="1"/>
            </a:ext>
          </a:extLst>
        </p:spPr>
        <p:txBody>
          <a:bodyPr lIns="73150" tIns="73152" rIns="73150" bIns="73152" anchor="ctr">
            <a:spAutoFit/>
          </a:bodyPr>
          <a:lstStyle>
            <a:lvl1pPr>
              <a:defRPr sz="1000">
                <a:solidFill>
                  <a:srgbClr val="595959"/>
                </a:solidFill>
              </a:defRPr>
            </a:lvl1pPr>
          </a:lstStyle>
          <a:p>
            <a:pPr lvl="0">
              <a:defRPr sz="1800">
                <a:solidFill>
                  <a:srgbClr val="000000"/>
                </a:solidFill>
              </a:defRPr>
            </a:pPr>
            <a:r>
              <a:rPr dirty="0"/>
              <a:t>Origin (211.151.xx.xx)</a:t>
            </a:r>
          </a:p>
        </p:txBody>
      </p:sp>
      <p:sp>
        <p:nvSpPr>
          <p:cNvPr id="53" name="Shape 53"/>
          <p:cNvSpPr/>
          <p:nvPr/>
        </p:nvSpPr>
        <p:spPr>
          <a:xfrm>
            <a:off x="12335344" y="4674423"/>
            <a:ext cx="2506851" cy="424732"/>
          </a:xfrm>
          <a:prstGeom prst="rect">
            <a:avLst/>
          </a:prstGeom>
          <a:ln w="12700">
            <a:miter lim="400000"/>
          </a:ln>
          <a:extLst>
            <a:ext uri="{C572A759-6A51-4108-AA02-DFA0A04FC94B}">
              <ma14:wrappingTextBoxFlag xmlns:ma14="http://schemas.microsoft.com/office/mac/drawingml/2011/main" val="1"/>
            </a:ext>
          </a:extLst>
        </p:spPr>
        <p:txBody>
          <a:bodyPr lIns="73150" tIns="73152" rIns="73150" bIns="73152" anchor="ctr">
            <a:spAutoFit/>
          </a:bodyPr>
          <a:lstStyle>
            <a:lvl1pPr>
              <a:defRPr sz="1000">
                <a:solidFill>
                  <a:srgbClr val="595959"/>
                </a:solidFill>
              </a:defRPr>
            </a:lvl1pPr>
          </a:lstStyle>
          <a:p>
            <a:pPr lvl="0">
              <a:defRPr sz="1800">
                <a:solidFill>
                  <a:srgbClr val="000000"/>
                </a:solidFill>
              </a:defRPr>
            </a:pPr>
            <a:r>
              <a:rPr dirty="0"/>
              <a:t>Akamai </a:t>
            </a:r>
            <a:r>
              <a:rPr dirty="0" smtClean="0"/>
              <a:t>(</a:t>
            </a:r>
            <a:r>
              <a:rPr lang="zh-CN" altLang="zh-CN" dirty="0" smtClean="0"/>
              <a:t>19</a:t>
            </a:r>
            <a:r>
              <a:rPr lang="en-US" altLang="zh-CN" dirty="0" smtClean="0"/>
              <a:t>7</a:t>
            </a:r>
            <a:r>
              <a:rPr dirty="0" smtClean="0"/>
              <a:t>.226</a:t>
            </a:r>
            <a:r>
              <a:rPr dirty="0"/>
              <a:t>.xx.xx)</a:t>
            </a:r>
          </a:p>
        </p:txBody>
      </p:sp>
      <p:graphicFrame>
        <p:nvGraphicFramePr>
          <p:cNvPr id="2" name="Table 1"/>
          <p:cNvGraphicFramePr>
            <a:graphicFrameLocks noGrp="1"/>
          </p:cNvGraphicFramePr>
          <p:nvPr>
            <p:extLst>
              <p:ext uri="{D42A27DB-BD31-4B8C-83A1-F6EECF244321}">
                <p14:modId xmlns:p14="http://schemas.microsoft.com/office/powerpoint/2010/main" val="1146368660"/>
              </p:ext>
            </p:extLst>
          </p:nvPr>
        </p:nvGraphicFramePr>
        <p:xfrm>
          <a:off x="658498" y="5830995"/>
          <a:ext cx="13207576" cy="1810512"/>
        </p:xfrm>
        <a:graphic>
          <a:graphicData uri="http://schemas.openxmlformats.org/drawingml/2006/table">
            <a:tbl>
              <a:tblPr firstRow="1" bandRow="1">
                <a:tableStyleId>{5C22544A-7EE6-4342-B048-85BDC9FD1C3A}</a:tableStyleId>
              </a:tblPr>
              <a:tblGrid>
                <a:gridCol w="1891712"/>
                <a:gridCol w="2040458"/>
                <a:gridCol w="2031934"/>
                <a:gridCol w="1877896"/>
                <a:gridCol w="2510814"/>
                <a:gridCol w="2854762"/>
              </a:tblGrid>
              <a:tr h="1024128">
                <a:tc>
                  <a:txBody>
                    <a:bodyPr/>
                    <a:lstStyle/>
                    <a:p>
                      <a:r>
                        <a:rPr lang="en-US" sz="1900" dirty="0" smtClean="0"/>
                        <a:t>Performance</a:t>
                      </a:r>
                      <a:endParaRPr lang="en-US" sz="1900" dirty="0"/>
                    </a:p>
                  </a:txBody>
                  <a:tcPr marL="146304" marR="146304" marT="73152" marB="73152"/>
                </a:tc>
                <a:tc>
                  <a:txBody>
                    <a:bodyPr/>
                    <a:lstStyle/>
                    <a:p>
                      <a:r>
                        <a:rPr lang="en-US" sz="1900" dirty="0" smtClean="0"/>
                        <a:t>Origin</a:t>
                      </a:r>
                      <a:r>
                        <a:rPr lang="en-US" sz="1900" baseline="0" dirty="0" smtClean="0"/>
                        <a:t> </a:t>
                      </a:r>
                      <a:r>
                        <a:rPr lang="en-US" sz="1900" dirty="0" smtClean="0"/>
                        <a:t>(207.226.xx.xx)</a:t>
                      </a:r>
                      <a:endParaRPr lang="en-US" sz="1900" dirty="0"/>
                    </a:p>
                  </a:txBody>
                  <a:tcPr marL="146304" marR="146304" marT="73152" marB="73152"/>
                </a:tc>
                <a:tc>
                  <a:txBody>
                    <a:bodyPr/>
                    <a:lstStyle/>
                    <a:p>
                      <a:pPr marL="0" marR="0" indent="0" algn="l" defTabSz="816388" rtl="0" eaLnBrk="1" fontAlgn="auto" latinLnBrk="0" hangingPunct="1">
                        <a:lnSpc>
                          <a:spcPct val="100000"/>
                        </a:lnSpc>
                        <a:spcBef>
                          <a:spcPts val="0"/>
                        </a:spcBef>
                        <a:spcAft>
                          <a:spcPts val="0"/>
                        </a:spcAft>
                        <a:buClrTx/>
                        <a:buSzTx/>
                        <a:buFontTx/>
                        <a:buNone/>
                        <a:tabLst/>
                        <a:defRPr/>
                      </a:pPr>
                      <a:r>
                        <a:rPr lang="en-US" sz="1900" dirty="0" smtClean="0"/>
                        <a:t>Origin  (211.151.xx.xx)</a:t>
                      </a:r>
                    </a:p>
                    <a:p>
                      <a:endParaRPr lang="en-US" sz="1900" dirty="0"/>
                    </a:p>
                  </a:txBody>
                  <a:tcPr marL="146304" marR="146304" marT="73152" marB="73152"/>
                </a:tc>
                <a:tc>
                  <a:txBody>
                    <a:bodyPr/>
                    <a:lstStyle/>
                    <a:p>
                      <a:r>
                        <a:rPr lang="en-US" sz="1900" dirty="0" smtClean="0"/>
                        <a:t>Akamai </a:t>
                      </a:r>
                      <a:endParaRPr lang="en-US" sz="1900" dirty="0"/>
                    </a:p>
                  </a:txBody>
                  <a:tcPr marL="146304" marR="146304" marT="73152" marB="73152"/>
                </a:tc>
                <a:tc>
                  <a:txBody>
                    <a:bodyPr/>
                    <a:lstStyle/>
                    <a:p>
                      <a:r>
                        <a:rPr lang="en-US" sz="1900" dirty="0" smtClean="0"/>
                        <a:t>Akamai </a:t>
                      </a:r>
                      <a:r>
                        <a:rPr lang="en-US" sz="1900" dirty="0" err="1" smtClean="0"/>
                        <a:t>vs</a:t>
                      </a:r>
                      <a:r>
                        <a:rPr lang="en-US" sz="1900" dirty="0" smtClean="0"/>
                        <a:t> Origin</a:t>
                      </a:r>
                      <a:r>
                        <a:rPr lang="en-US" sz="1900" baseline="0" dirty="0" smtClean="0"/>
                        <a:t> (207.226.xx.xx)</a:t>
                      </a:r>
                      <a:endParaRPr lang="en-US" sz="1900" dirty="0"/>
                    </a:p>
                  </a:txBody>
                  <a:tcPr marL="146304" marR="146304" marT="73152" marB="73152"/>
                </a:tc>
                <a:tc>
                  <a:txBody>
                    <a:bodyPr/>
                    <a:lstStyle/>
                    <a:p>
                      <a:pPr marL="0" marR="0" indent="0" algn="l" defTabSz="816388" rtl="0" eaLnBrk="1" fontAlgn="auto" latinLnBrk="0" hangingPunct="1">
                        <a:lnSpc>
                          <a:spcPct val="100000"/>
                        </a:lnSpc>
                        <a:spcBef>
                          <a:spcPts val="0"/>
                        </a:spcBef>
                        <a:spcAft>
                          <a:spcPts val="0"/>
                        </a:spcAft>
                        <a:buClrTx/>
                        <a:buSzTx/>
                        <a:buFontTx/>
                        <a:buNone/>
                        <a:tabLst/>
                        <a:defRPr/>
                      </a:pPr>
                      <a:r>
                        <a:rPr lang="en-US" sz="1900" dirty="0" smtClean="0"/>
                        <a:t>Akamai </a:t>
                      </a:r>
                      <a:r>
                        <a:rPr lang="en-US" sz="1900" dirty="0" err="1" smtClean="0"/>
                        <a:t>vs</a:t>
                      </a:r>
                      <a:r>
                        <a:rPr lang="en-US" sz="1900" dirty="0" smtClean="0"/>
                        <a:t> Origin</a:t>
                      </a:r>
                      <a:r>
                        <a:rPr lang="en-US" sz="1900" baseline="0" dirty="0" smtClean="0"/>
                        <a:t> (211.151.xx.xx)</a:t>
                      </a:r>
                      <a:endParaRPr lang="en-US" sz="1900" dirty="0" smtClean="0"/>
                    </a:p>
                    <a:p>
                      <a:endParaRPr lang="en-US" sz="1900" dirty="0"/>
                    </a:p>
                  </a:txBody>
                  <a:tcPr marL="146304" marR="146304" marT="73152" marB="73152"/>
                </a:tc>
              </a:tr>
              <a:tr h="786384">
                <a:tc>
                  <a:txBody>
                    <a:bodyPr/>
                    <a:lstStyle/>
                    <a:p>
                      <a:r>
                        <a:rPr lang="en-US" sz="4200" dirty="0" smtClean="0"/>
                        <a:t>Global</a:t>
                      </a:r>
                      <a:endParaRPr lang="en-US" sz="4200" dirty="0"/>
                    </a:p>
                  </a:txBody>
                  <a:tcPr marL="146304" marR="146304" marT="73152" marB="73152"/>
                </a:tc>
                <a:tc>
                  <a:txBody>
                    <a:bodyPr/>
                    <a:lstStyle/>
                    <a:p>
                      <a:r>
                        <a:rPr lang="en-US" sz="4200" dirty="0" smtClean="0"/>
                        <a:t>2.42 s</a:t>
                      </a:r>
                      <a:endParaRPr lang="en-US" sz="4200" dirty="0"/>
                    </a:p>
                  </a:txBody>
                  <a:tcPr marL="146304" marR="146304" marT="73152" marB="73152"/>
                </a:tc>
                <a:tc>
                  <a:txBody>
                    <a:bodyPr/>
                    <a:lstStyle/>
                    <a:p>
                      <a:r>
                        <a:rPr lang="en-US" sz="4200" dirty="0" smtClean="0"/>
                        <a:t>2.19</a:t>
                      </a:r>
                      <a:r>
                        <a:rPr lang="en-US" sz="4200" baseline="0" dirty="0" smtClean="0"/>
                        <a:t> s</a:t>
                      </a:r>
                      <a:endParaRPr lang="en-US" sz="4200" dirty="0"/>
                    </a:p>
                  </a:txBody>
                  <a:tcPr marL="146304" marR="146304" marT="73152" marB="73152"/>
                </a:tc>
                <a:tc>
                  <a:txBody>
                    <a:bodyPr/>
                    <a:lstStyle/>
                    <a:p>
                      <a:r>
                        <a:rPr lang="en-US" sz="4200" dirty="0" smtClean="0"/>
                        <a:t>0.96 s</a:t>
                      </a:r>
                      <a:endParaRPr lang="en-US" sz="4200" dirty="0"/>
                    </a:p>
                  </a:txBody>
                  <a:tcPr marL="146304" marR="146304" marT="73152" marB="73152"/>
                </a:tc>
                <a:tc>
                  <a:txBody>
                    <a:bodyPr/>
                    <a:lstStyle/>
                    <a:p>
                      <a:r>
                        <a:rPr lang="en-US" sz="4200" dirty="0" smtClean="0"/>
                        <a:t>153%</a:t>
                      </a:r>
                      <a:endParaRPr lang="en-US" sz="4200" dirty="0"/>
                    </a:p>
                  </a:txBody>
                  <a:tcPr marL="146304" marR="146304" marT="73152" marB="73152"/>
                </a:tc>
                <a:tc>
                  <a:txBody>
                    <a:bodyPr/>
                    <a:lstStyle/>
                    <a:p>
                      <a:r>
                        <a:rPr lang="en-US" sz="4200" dirty="0" smtClean="0"/>
                        <a:t>129%</a:t>
                      </a:r>
                      <a:endParaRPr lang="en-US" sz="4200" dirty="0"/>
                    </a:p>
                  </a:txBody>
                  <a:tcPr marL="146304" marR="146304" marT="73152" marB="73152"/>
                </a:tc>
              </a:tr>
            </a:tbl>
          </a:graphicData>
        </a:graphic>
      </p:graphicFrame>
      <p:pic>
        <p:nvPicPr>
          <p:cNvPr id="12" name="image2.png" descr="Screen Shot 2015-09-29 at 5.25.54 PM.png"/>
          <p:cNvPicPr/>
          <p:nvPr/>
        </p:nvPicPr>
        <p:blipFill>
          <a:blip r:embed="rId3">
            <a:extLst/>
          </a:blip>
          <a:stretch>
            <a:fillRect/>
          </a:stretch>
        </p:blipFill>
        <p:spPr>
          <a:xfrm>
            <a:off x="5626341" y="1328316"/>
            <a:ext cx="2791986" cy="4004075"/>
          </a:xfrm>
          <a:prstGeom prst="rect">
            <a:avLst/>
          </a:prstGeom>
          <a:ln w="12700">
            <a:miter lim="400000"/>
          </a:ln>
        </p:spPr>
      </p:pic>
      <p:pic>
        <p:nvPicPr>
          <p:cNvPr id="13" name="image3.png" descr="Screen Shot 2015-09-29 at 5.30.29 PM.png"/>
          <p:cNvPicPr/>
          <p:nvPr/>
        </p:nvPicPr>
        <p:blipFill>
          <a:blip r:embed="rId4">
            <a:extLst/>
          </a:blip>
          <a:stretch>
            <a:fillRect/>
          </a:stretch>
        </p:blipFill>
        <p:spPr>
          <a:xfrm>
            <a:off x="4529058" y="5820071"/>
            <a:ext cx="4998720" cy="1901109"/>
          </a:xfrm>
          <a:prstGeom prst="rect">
            <a:avLst/>
          </a:prstGeom>
          <a:ln w="12700">
            <a:miter lim="400000"/>
          </a:ln>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4550" y="25340"/>
            <a:ext cx="2692669" cy="1346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031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par>
                          <p:cTn id="9" fill="hold">
                            <p:stCondLst>
                              <p:cond delay="0"/>
                            </p:stCondLst>
                            <p:childTnLst>
                              <p:par>
                                <p:cTn id="10" presetID="42" presetClass="entr" presetSubtype="0" fill="hold" nodeType="after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1000"/>
                                        <p:tgtEl>
                                          <p:spTgt spid="45"/>
                                        </p:tgtEl>
                                      </p:cBhvr>
                                    </p:animEffect>
                                    <p:anim calcmode="lin" valueType="num">
                                      <p:cBhvr>
                                        <p:cTn id="13" dur="1000" fill="hold"/>
                                        <p:tgtEl>
                                          <p:spTgt spid="45"/>
                                        </p:tgtEl>
                                        <p:attrNameLst>
                                          <p:attrName>ppt_x</p:attrName>
                                        </p:attrNameLst>
                                      </p:cBhvr>
                                      <p:tavLst>
                                        <p:tav tm="0">
                                          <p:val>
                                            <p:strVal val="#ppt_x"/>
                                          </p:val>
                                        </p:tav>
                                        <p:tav tm="100000">
                                          <p:val>
                                            <p:strVal val="#ppt_x"/>
                                          </p:val>
                                        </p:tav>
                                      </p:tavLst>
                                    </p:anim>
                                    <p:anim calcmode="lin" valueType="num">
                                      <p:cBhvr>
                                        <p:cTn id="14" dur="1000" fill="hold"/>
                                        <p:tgtEl>
                                          <p:spTgt spid="4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1000"/>
                                        <p:tgtEl>
                                          <p:spTgt spid="47"/>
                                        </p:tgtEl>
                                      </p:cBhvr>
                                    </p:animEffect>
                                    <p:anim calcmode="lin" valueType="num">
                                      <p:cBhvr>
                                        <p:cTn id="23" dur="1000" fill="hold"/>
                                        <p:tgtEl>
                                          <p:spTgt spid="47"/>
                                        </p:tgtEl>
                                        <p:attrNameLst>
                                          <p:attrName>ppt_x</p:attrName>
                                        </p:attrNameLst>
                                      </p:cBhvr>
                                      <p:tavLst>
                                        <p:tav tm="0">
                                          <p:val>
                                            <p:strVal val="#ppt_x"/>
                                          </p:val>
                                        </p:tav>
                                        <p:tav tm="100000">
                                          <p:val>
                                            <p:strVal val="#ppt_x"/>
                                          </p:val>
                                        </p:tav>
                                      </p:tavLst>
                                    </p:anim>
                                    <p:anim calcmode="lin" valueType="num">
                                      <p:cBhvr>
                                        <p:cTn id="24" dur="1000" fill="hold"/>
                                        <p:tgtEl>
                                          <p:spTgt spid="4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1000"/>
                                        <p:tgtEl>
                                          <p:spTgt spid="51"/>
                                        </p:tgtEl>
                                      </p:cBhvr>
                                    </p:animEffect>
                                    <p:anim calcmode="lin" valueType="num">
                                      <p:cBhvr>
                                        <p:cTn id="28" dur="1000" fill="hold"/>
                                        <p:tgtEl>
                                          <p:spTgt spid="51"/>
                                        </p:tgtEl>
                                        <p:attrNameLst>
                                          <p:attrName>ppt_x</p:attrName>
                                        </p:attrNameLst>
                                      </p:cBhvr>
                                      <p:tavLst>
                                        <p:tav tm="0">
                                          <p:val>
                                            <p:strVal val="#ppt_x"/>
                                          </p:val>
                                        </p:tav>
                                        <p:tav tm="100000">
                                          <p:val>
                                            <p:strVal val="#ppt_x"/>
                                          </p:val>
                                        </p:tav>
                                      </p:tavLst>
                                    </p:anim>
                                    <p:anim calcmode="lin" valueType="num">
                                      <p:cBhvr>
                                        <p:cTn id="29" dur="1000" fill="hold"/>
                                        <p:tgtEl>
                                          <p:spTgt spid="5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1000"/>
                                        <p:tgtEl>
                                          <p:spTgt spid="48"/>
                                        </p:tgtEl>
                                      </p:cBhvr>
                                    </p:animEffect>
                                    <p:anim calcmode="lin" valueType="num">
                                      <p:cBhvr>
                                        <p:cTn id="33" dur="1000" fill="hold"/>
                                        <p:tgtEl>
                                          <p:spTgt spid="48"/>
                                        </p:tgtEl>
                                        <p:attrNameLst>
                                          <p:attrName>ppt_x</p:attrName>
                                        </p:attrNameLst>
                                      </p:cBhvr>
                                      <p:tavLst>
                                        <p:tav tm="0">
                                          <p:val>
                                            <p:strVal val="#ppt_x"/>
                                          </p:val>
                                        </p:tav>
                                        <p:tav tm="100000">
                                          <p:val>
                                            <p:strVal val="#ppt_x"/>
                                          </p:val>
                                        </p:tav>
                                      </p:tavLst>
                                    </p:anim>
                                    <p:anim calcmode="lin" valueType="num">
                                      <p:cBhvr>
                                        <p:cTn id="34" dur="1000" fill="hold"/>
                                        <p:tgtEl>
                                          <p:spTgt spid="4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1000"/>
                                        <p:tgtEl>
                                          <p:spTgt spid="49"/>
                                        </p:tgtEl>
                                      </p:cBhvr>
                                    </p:animEffect>
                                    <p:anim calcmode="lin" valueType="num">
                                      <p:cBhvr>
                                        <p:cTn id="38" dur="1000" fill="hold"/>
                                        <p:tgtEl>
                                          <p:spTgt spid="49"/>
                                        </p:tgtEl>
                                        <p:attrNameLst>
                                          <p:attrName>ppt_x</p:attrName>
                                        </p:attrNameLst>
                                      </p:cBhvr>
                                      <p:tavLst>
                                        <p:tav tm="0">
                                          <p:val>
                                            <p:strVal val="#ppt_x"/>
                                          </p:val>
                                        </p:tav>
                                        <p:tav tm="100000">
                                          <p:val>
                                            <p:strVal val="#ppt_x"/>
                                          </p:val>
                                        </p:tav>
                                      </p:tavLst>
                                    </p:anim>
                                    <p:anim calcmode="lin" valueType="num">
                                      <p:cBhvr>
                                        <p:cTn id="39" dur="1000" fill="hold"/>
                                        <p:tgtEl>
                                          <p:spTgt spid="4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1000"/>
                                        <p:tgtEl>
                                          <p:spTgt spid="50"/>
                                        </p:tgtEl>
                                      </p:cBhvr>
                                    </p:animEffect>
                                    <p:anim calcmode="lin" valueType="num">
                                      <p:cBhvr>
                                        <p:cTn id="43" dur="1000" fill="hold"/>
                                        <p:tgtEl>
                                          <p:spTgt spid="50"/>
                                        </p:tgtEl>
                                        <p:attrNameLst>
                                          <p:attrName>ppt_x</p:attrName>
                                        </p:attrNameLst>
                                      </p:cBhvr>
                                      <p:tavLst>
                                        <p:tav tm="0">
                                          <p:val>
                                            <p:strVal val="#ppt_x"/>
                                          </p:val>
                                        </p:tav>
                                        <p:tav tm="100000">
                                          <p:val>
                                            <p:strVal val="#ppt_x"/>
                                          </p:val>
                                        </p:tav>
                                      </p:tavLst>
                                    </p:anim>
                                    <p:anim calcmode="lin" valueType="num">
                                      <p:cBhvr>
                                        <p:cTn id="44" dur="1000" fill="hold"/>
                                        <p:tgtEl>
                                          <p:spTgt spid="5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1000"/>
                                        <p:tgtEl>
                                          <p:spTgt spid="52"/>
                                        </p:tgtEl>
                                      </p:cBhvr>
                                    </p:animEffect>
                                    <p:anim calcmode="lin" valueType="num">
                                      <p:cBhvr>
                                        <p:cTn id="48" dur="1000" fill="hold"/>
                                        <p:tgtEl>
                                          <p:spTgt spid="52"/>
                                        </p:tgtEl>
                                        <p:attrNameLst>
                                          <p:attrName>ppt_x</p:attrName>
                                        </p:attrNameLst>
                                      </p:cBhvr>
                                      <p:tavLst>
                                        <p:tav tm="0">
                                          <p:val>
                                            <p:strVal val="#ppt_x"/>
                                          </p:val>
                                        </p:tav>
                                        <p:tav tm="100000">
                                          <p:val>
                                            <p:strVal val="#ppt_x"/>
                                          </p:val>
                                        </p:tav>
                                      </p:tavLst>
                                    </p:anim>
                                    <p:anim calcmode="lin" valueType="num">
                                      <p:cBhvr>
                                        <p:cTn id="49" dur="1000" fill="hold"/>
                                        <p:tgtEl>
                                          <p:spTgt spid="5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1000"/>
                                        <p:tgtEl>
                                          <p:spTgt spid="53"/>
                                        </p:tgtEl>
                                      </p:cBhvr>
                                    </p:animEffect>
                                    <p:anim calcmode="lin" valueType="num">
                                      <p:cBhvr>
                                        <p:cTn id="53" dur="1000" fill="hold"/>
                                        <p:tgtEl>
                                          <p:spTgt spid="53"/>
                                        </p:tgtEl>
                                        <p:attrNameLst>
                                          <p:attrName>ppt_x</p:attrName>
                                        </p:attrNameLst>
                                      </p:cBhvr>
                                      <p:tavLst>
                                        <p:tav tm="0">
                                          <p:val>
                                            <p:strVal val="#ppt_x"/>
                                          </p:val>
                                        </p:tav>
                                        <p:tav tm="100000">
                                          <p:val>
                                            <p:strVal val="#ppt_x"/>
                                          </p:val>
                                        </p:tav>
                                      </p:tavLst>
                                    </p:anim>
                                    <p:anim calcmode="lin" valueType="num">
                                      <p:cBhvr>
                                        <p:cTn id="5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52" grpId="0" animBg="1"/>
      <p:bldP spid="5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2310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a:off x="3824342" y="3030170"/>
            <a:ext cx="5624459" cy="3333221"/>
          </a:xfrm>
          <a:prstGeom prst="rect">
            <a:avLst/>
          </a:prstGeom>
          <a:noFill/>
        </p:spPr>
        <p:txBody>
          <a:bodyPr wrap="square" lIns="146304" tIns="73152" rIns="146304" bIns="73152" rtlCol="0" anchor="t" anchorCtr="0">
            <a:spAutoFit/>
          </a:bodyPr>
          <a:lstStyle/>
          <a:p>
            <a:pPr algn="r"/>
            <a:r>
              <a:rPr lang="zh-CN" altLang="en-US" sz="2700" b="1" dirty="0">
                <a:solidFill>
                  <a:srgbClr val="141313"/>
                </a:solidFill>
                <a:latin typeface="Arial"/>
                <a:cs typeface="Arial"/>
              </a:rPr>
              <a:t>目标</a:t>
            </a:r>
            <a:endParaRPr lang="en-US" sz="2700" b="1" dirty="0">
              <a:solidFill>
                <a:srgbClr val="141313"/>
              </a:solidFill>
              <a:latin typeface="Arial"/>
              <a:cs typeface="Arial"/>
            </a:endParaRPr>
          </a:p>
          <a:p>
            <a:pPr algn="r">
              <a:spcAft>
                <a:spcPts val="2880"/>
              </a:spcAft>
            </a:pPr>
            <a:r>
              <a:rPr lang="zh-CN" altLang="en-US" sz="2700" dirty="0">
                <a:solidFill>
                  <a:srgbClr val="141313"/>
                </a:solidFill>
                <a:latin typeface="Arial"/>
                <a:cs typeface="Arial"/>
              </a:rPr>
              <a:t>降低</a:t>
            </a:r>
            <a:r>
              <a:rPr lang="en-US" altLang="zh-CN" sz="2700" dirty="0">
                <a:solidFill>
                  <a:srgbClr val="141313"/>
                </a:solidFill>
                <a:latin typeface="Arial"/>
                <a:cs typeface="Arial"/>
              </a:rPr>
              <a:t>RWD</a:t>
            </a:r>
            <a:r>
              <a:rPr lang="zh-CN" altLang="en-US" sz="2700" dirty="0">
                <a:solidFill>
                  <a:srgbClr val="141313"/>
                </a:solidFill>
                <a:latin typeface="Arial"/>
                <a:cs typeface="Arial"/>
              </a:rPr>
              <a:t>页面加载时间</a:t>
            </a:r>
            <a:endParaRPr lang="en-US" sz="2700" b="1" u="sng" dirty="0">
              <a:solidFill>
                <a:srgbClr val="141313"/>
              </a:solidFill>
              <a:latin typeface="Arial"/>
              <a:cs typeface="Arial"/>
            </a:endParaRPr>
          </a:p>
          <a:p>
            <a:pPr algn="r">
              <a:spcAft>
                <a:spcPts val="2880"/>
              </a:spcAft>
            </a:pPr>
            <a:r>
              <a:rPr lang="zh-CN" altLang="en-US" sz="2700" dirty="0">
                <a:solidFill>
                  <a:srgbClr val="141313"/>
                </a:solidFill>
                <a:latin typeface="Arial"/>
                <a:cs typeface="Arial"/>
              </a:rPr>
              <a:t>保证图片质量并适度裁剪压缩</a:t>
            </a:r>
            <a:endParaRPr lang="en-US" sz="2700" dirty="0">
              <a:solidFill>
                <a:srgbClr val="141313"/>
              </a:solidFill>
              <a:latin typeface="Arial"/>
              <a:cs typeface="Arial"/>
            </a:endParaRPr>
          </a:p>
          <a:p>
            <a:pPr algn="r">
              <a:spcAft>
                <a:spcPts val="2880"/>
              </a:spcAft>
            </a:pPr>
            <a:r>
              <a:rPr lang="zh-CN" altLang="en-US" sz="2700" dirty="0">
                <a:solidFill>
                  <a:srgbClr val="141313"/>
                </a:solidFill>
                <a:latin typeface="Arial"/>
                <a:cs typeface="Arial"/>
              </a:rPr>
              <a:t>减少人工图片处理</a:t>
            </a:r>
            <a:endParaRPr lang="en-US" altLang="zh-CN" sz="2700" dirty="0">
              <a:solidFill>
                <a:srgbClr val="141313"/>
              </a:solidFill>
              <a:latin typeface="Arial"/>
              <a:cs typeface="Arial"/>
            </a:endParaRPr>
          </a:p>
          <a:p>
            <a:pPr algn="r">
              <a:spcAft>
                <a:spcPts val="2880"/>
              </a:spcAft>
            </a:pPr>
            <a:r>
              <a:rPr lang="zh-CN" altLang="en-US" sz="2700" dirty="0">
                <a:solidFill>
                  <a:srgbClr val="141313"/>
                </a:solidFill>
                <a:latin typeface="Arial"/>
                <a:cs typeface="Arial"/>
              </a:rPr>
              <a:t>简化衍生内容的使用</a:t>
            </a:r>
            <a:endParaRPr lang="en-US" sz="2700" dirty="0">
              <a:solidFill>
                <a:srgbClr val="141313"/>
              </a:solidFill>
              <a:latin typeface="Arial"/>
              <a:cs typeface="Arial"/>
            </a:endParaRPr>
          </a:p>
        </p:txBody>
      </p:sp>
      <p:sp>
        <p:nvSpPr>
          <p:cNvPr id="21" name="Title 1"/>
          <p:cNvSpPr txBox="1">
            <a:spLocks/>
          </p:cNvSpPr>
          <p:nvPr/>
        </p:nvSpPr>
        <p:spPr>
          <a:xfrm>
            <a:off x="7034375" y="368492"/>
            <a:ext cx="8696184" cy="2012270"/>
          </a:xfrm>
          <a:prstGeom prst="rect">
            <a:avLst/>
          </a:prstGeom>
        </p:spPr>
        <p:txBody>
          <a:bodyPr lIns="146304" tIns="73152" rIns="146304" bIns="73152"/>
          <a:lstStyle>
            <a:lvl1pPr marL="0" indent="0" algn="l" rtl="0" eaLnBrk="1" fontAlgn="base" hangingPunct="1">
              <a:spcBef>
                <a:spcPct val="0"/>
              </a:spcBef>
              <a:spcAft>
                <a:spcPct val="0"/>
              </a:spcAft>
              <a:defRPr sz="2100">
                <a:solidFill>
                  <a:schemeClr val="accent2"/>
                </a:solidFill>
                <a:latin typeface="Arial"/>
                <a:ea typeface="+mj-ea"/>
                <a:cs typeface="Arial"/>
              </a:defRPr>
            </a:lvl1pPr>
            <a:lvl2pPr algn="l" rtl="0" eaLnBrk="1" fontAlgn="base" hangingPunct="1">
              <a:spcBef>
                <a:spcPct val="0"/>
              </a:spcBef>
              <a:spcAft>
                <a:spcPct val="0"/>
              </a:spcAft>
              <a:defRPr sz="2300">
                <a:solidFill>
                  <a:schemeClr val="tx1"/>
                </a:solidFill>
                <a:latin typeface="Verdana" pitchFamily="34" charset="0"/>
              </a:defRPr>
            </a:lvl2pPr>
            <a:lvl3pPr algn="l" rtl="0" eaLnBrk="1" fontAlgn="base" hangingPunct="1">
              <a:spcBef>
                <a:spcPct val="0"/>
              </a:spcBef>
              <a:spcAft>
                <a:spcPct val="0"/>
              </a:spcAft>
              <a:defRPr sz="2300">
                <a:solidFill>
                  <a:schemeClr val="tx1"/>
                </a:solidFill>
                <a:latin typeface="Verdana" pitchFamily="34" charset="0"/>
              </a:defRPr>
            </a:lvl3pPr>
            <a:lvl4pPr algn="l" rtl="0" eaLnBrk="1" fontAlgn="base" hangingPunct="1">
              <a:spcBef>
                <a:spcPct val="0"/>
              </a:spcBef>
              <a:spcAft>
                <a:spcPct val="0"/>
              </a:spcAft>
              <a:defRPr sz="2300">
                <a:solidFill>
                  <a:schemeClr val="tx1"/>
                </a:solidFill>
                <a:latin typeface="Verdana" pitchFamily="34" charset="0"/>
              </a:defRPr>
            </a:lvl4pPr>
            <a:lvl5pPr algn="l" rtl="0" eaLnBrk="1" fontAlgn="base" hangingPunct="1">
              <a:spcBef>
                <a:spcPct val="0"/>
              </a:spcBef>
              <a:spcAft>
                <a:spcPct val="0"/>
              </a:spcAft>
              <a:defRPr sz="2300">
                <a:solidFill>
                  <a:schemeClr val="tx1"/>
                </a:solidFill>
                <a:latin typeface="Verdana" pitchFamily="34" charset="0"/>
              </a:defRPr>
            </a:lvl5pPr>
            <a:lvl6pPr marL="408194" algn="l" rtl="0" eaLnBrk="1" fontAlgn="base" hangingPunct="1">
              <a:spcBef>
                <a:spcPct val="0"/>
              </a:spcBef>
              <a:spcAft>
                <a:spcPct val="0"/>
              </a:spcAft>
              <a:defRPr sz="2300">
                <a:solidFill>
                  <a:schemeClr val="tx1"/>
                </a:solidFill>
                <a:latin typeface="Verdana" pitchFamily="34" charset="0"/>
              </a:defRPr>
            </a:lvl6pPr>
            <a:lvl7pPr marL="816388" algn="l" rtl="0" eaLnBrk="1" fontAlgn="base" hangingPunct="1">
              <a:spcBef>
                <a:spcPct val="0"/>
              </a:spcBef>
              <a:spcAft>
                <a:spcPct val="0"/>
              </a:spcAft>
              <a:defRPr sz="2300">
                <a:solidFill>
                  <a:schemeClr val="tx1"/>
                </a:solidFill>
                <a:latin typeface="Verdana" pitchFamily="34" charset="0"/>
              </a:defRPr>
            </a:lvl7pPr>
            <a:lvl8pPr marL="1224582" algn="l" rtl="0" eaLnBrk="1" fontAlgn="base" hangingPunct="1">
              <a:spcBef>
                <a:spcPct val="0"/>
              </a:spcBef>
              <a:spcAft>
                <a:spcPct val="0"/>
              </a:spcAft>
              <a:defRPr sz="2300">
                <a:solidFill>
                  <a:schemeClr val="tx1"/>
                </a:solidFill>
                <a:latin typeface="Verdana" pitchFamily="34" charset="0"/>
              </a:defRPr>
            </a:lvl8pPr>
            <a:lvl9pPr marL="1632776" algn="l" rtl="0" eaLnBrk="1" fontAlgn="base" hangingPunct="1">
              <a:spcBef>
                <a:spcPct val="0"/>
              </a:spcBef>
              <a:spcAft>
                <a:spcPct val="0"/>
              </a:spcAft>
              <a:defRPr sz="2300">
                <a:solidFill>
                  <a:schemeClr val="tx1"/>
                </a:solidFill>
                <a:latin typeface="Verdana" pitchFamily="34" charset="0"/>
              </a:defRPr>
            </a:lvl9pPr>
          </a:lstStyle>
          <a:p>
            <a:r>
              <a:rPr lang="en-US" sz="4200" b="1" dirty="0">
                <a:solidFill>
                  <a:srgbClr val="FF9B29"/>
                </a:solidFill>
              </a:rPr>
              <a:t> </a:t>
            </a:r>
            <a:r>
              <a:rPr lang="zh-CN" altLang="en-US" sz="4200" b="1" dirty="0">
                <a:solidFill>
                  <a:srgbClr val="FF9B29"/>
                </a:solidFill>
              </a:rPr>
              <a:t>项目：响应式网站代替</a:t>
            </a:r>
            <a:r>
              <a:rPr lang="en-US" altLang="zh-CN" sz="4200" b="1" dirty="0">
                <a:solidFill>
                  <a:srgbClr val="FF9B29"/>
                </a:solidFill>
              </a:rPr>
              <a:t>m</a:t>
            </a:r>
            <a:r>
              <a:rPr lang="zh-CN" altLang="en-US" sz="4200" b="1" dirty="0">
                <a:solidFill>
                  <a:srgbClr val="FF9B29"/>
                </a:solidFill>
              </a:rPr>
              <a:t>站</a:t>
            </a:r>
            <a:endParaRPr lang="en-US" sz="4200" b="1" dirty="0">
              <a:solidFill>
                <a:srgbClr val="FF9B29"/>
              </a:solidFill>
            </a:endParaRPr>
          </a:p>
        </p:txBody>
      </p:sp>
      <p:grpSp>
        <p:nvGrpSpPr>
          <p:cNvPr id="12" name="Group 11"/>
          <p:cNvGrpSpPr/>
          <p:nvPr/>
        </p:nvGrpSpPr>
        <p:grpSpPr>
          <a:xfrm>
            <a:off x="9579735" y="3030163"/>
            <a:ext cx="4808005" cy="4496560"/>
            <a:chOff x="5987329" y="1893852"/>
            <a:chExt cx="3005003" cy="2810350"/>
          </a:xfrm>
        </p:grpSpPr>
        <p:sp>
          <p:nvSpPr>
            <p:cNvPr id="23" name="TextBox 22"/>
            <p:cNvSpPr txBox="1"/>
            <p:nvPr/>
          </p:nvSpPr>
          <p:spPr>
            <a:xfrm>
              <a:off x="6089385" y="1893852"/>
              <a:ext cx="2902947" cy="2215991"/>
            </a:xfrm>
            <a:prstGeom prst="rect">
              <a:avLst/>
            </a:prstGeom>
            <a:noFill/>
          </p:spPr>
          <p:txBody>
            <a:bodyPr wrap="square" rtlCol="0" anchor="t" anchorCtr="0">
              <a:spAutoFit/>
            </a:bodyPr>
            <a:lstStyle/>
            <a:p>
              <a:r>
                <a:rPr lang="zh-CN" altLang="en-US" sz="2700" b="1" dirty="0">
                  <a:solidFill>
                    <a:srgbClr val="141313"/>
                  </a:solidFill>
                  <a:latin typeface="Arial"/>
                  <a:cs typeface="Arial"/>
                </a:rPr>
                <a:t>结果</a:t>
              </a:r>
              <a:endParaRPr lang="en-US" altLang="zh-CN" sz="3200" b="1" dirty="0">
                <a:solidFill>
                  <a:schemeClr val="bg2">
                    <a:lumMod val="60000"/>
                    <a:lumOff val="40000"/>
                  </a:schemeClr>
                </a:solidFill>
                <a:cs typeface="Arial"/>
              </a:endParaRPr>
            </a:p>
            <a:p>
              <a:pPr>
                <a:spcAft>
                  <a:spcPts val="2880"/>
                </a:spcAft>
              </a:pPr>
              <a:r>
                <a:rPr lang="zh-CN" altLang="en-US" sz="3200" b="1" dirty="0">
                  <a:solidFill>
                    <a:schemeClr val="bg2">
                      <a:lumMod val="60000"/>
                      <a:lumOff val="40000"/>
                    </a:schemeClr>
                  </a:solidFill>
                  <a:cs typeface="Arial"/>
                </a:rPr>
                <a:t>使用</a:t>
              </a:r>
              <a:r>
                <a:rPr lang="en-US" sz="3200" b="1" dirty="0">
                  <a:solidFill>
                    <a:schemeClr val="bg2">
                      <a:lumMod val="60000"/>
                      <a:lumOff val="40000"/>
                    </a:schemeClr>
                  </a:solidFill>
                  <a:cs typeface="Arial"/>
                </a:rPr>
                <a:t>RWD </a:t>
              </a:r>
              <a:r>
                <a:rPr lang="en-US" sz="3200" b="1" dirty="0">
                  <a:solidFill>
                    <a:schemeClr val="bg2">
                      <a:lumMod val="60000"/>
                      <a:lumOff val="40000"/>
                    </a:schemeClr>
                  </a:solidFill>
                  <a:cs typeface="Arial"/>
                </a:rPr>
                <a:t>+ </a:t>
              </a:r>
              <a:r>
                <a:rPr lang="en-US" sz="3200" b="1" dirty="0">
                  <a:solidFill>
                    <a:schemeClr val="bg2">
                      <a:lumMod val="60000"/>
                      <a:lumOff val="40000"/>
                    </a:schemeClr>
                  </a:solidFill>
                  <a:cs typeface="Arial"/>
                </a:rPr>
                <a:t>IC</a:t>
              </a:r>
              <a:r>
                <a:rPr lang="zh-CN" altLang="en-US" sz="3200" b="1" dirty="0">
                  <a:solidFill>
                    <a:schemeClr val="bg2">
                      <a:lumMod val="60000"/>
                      <a:lumOff val="40000"/>
                    </a:schemeClr>
                  </a:solidFill>
                  <a:cs typeface="Arial"/>
                </a:rPr>
                <a:t>，</a:t>
              </a:r>
              <a:r>
                <a:rPr lang="en-US" altLang="zh-CN" sz="3200" b="1" dirty="0">
                  <a:solidFill>
                    <a:schemeClr val="bg2">
                      <a:lumMod val="60000"/>
                      <a:lumOff val="40000"/>
                    </a:schemeClr>
                  </a:solidFill>
                  <a:cs typeface="Arial"/>
                </a:rPr>
                <a:t>2x</a:t>
              </a:r>
              <a:r>
                <a:rPr lang="zh-CN" altLang="en-US" sz="3200" b="1" dirty="0">
                  <a:solidFill>
                    <a:schemeClr val="bg2">
                      <a:lumMod val="60000"/>
                      <a:lumOff val="40000"/>
                    </a:schemeClr>
                  </a:solidFill>
                  <a:cs typeface="Arial"/>
                </a:rPr>
                <a:t>提升移动转化率</a:t>
              </a:r>
              <a:endParaRPr lang="en-US" sz="3200" b="1" dirty="0">
                <a:solidFill>
                  <a:schemeClr val="bg2">
                    <a:lumMod val="60000"/>
                    <a:lumOff val="40000"/>
                  </a:schemeClr>
                </a:solidFill>
                <a:cs typeface="Arial"/>
              </a:endParaRPr>
            </a:p>
            <a:p>
              <a:pPr>
                <a:spcAft>
                  <a:spcPts val="2880"/>
                </a:spcAft>
              </a:pPr>
              <a:r>
                <a:rPr lang="zh-CN" altLang="en-US" sz="2700" dirty="0">
                  <a:solidFill>
                    <a:srgbClr val="141313"/>
                  </a:solidFill>
                  <a:latin typeface="Arial"/>
                  <a:cs typeface="Arial"/>
                </a:rPr>
                <a:t>将</a:t>
              </a:r>
              <a:r>
                <a:rPr lang="en-US" altLang="zh-CN" sz="2700" dirty="0">
                  <a:solidFill>
                    <a:srgbClr val="141313"/>
                  </a:solidFill>
                  <a:latin typeface="Arial"/>
                  <a:cs typeface="Arial"/>
                </a:rPr>
                <a:t>RWD</a:t>
              </a:r>
              <a:r>
                <a:rPr lang="zh-CN" altLang="en-US" sz="2700" dirty="0">
                  <a:solidFill>
                    <a:srgbClr val="141313"/>
                  </a:solidFill>
                  <a:latin typeface="Arial"/>
                  <a:cs typeface="Arial"/>
                </a:rPr>
                <a:t>页面缩减了</a:t>
              </a:r>
              <a:r>
                <a:rPr lang="en-US" altLang="zh-CN" sz="2700" dirty="0">
                  <a:solidFill>
                    <a:srgbClr val="141313"/>
                  </a:solidFill>
                  <a:latin typeface="Arial"/>
                  <a:cs typeface="Arial"/>
                </a:rPr>
                <a:t>1/2</a:t>
              </a:r>
            </a:p>
            <a:p>
              <a:pPr>
                <a:spcAft>
                  <a:spcPts val="2880"/>
                </a:spcAft>
              </a:pPr>
              <a:r>
                <a:rPr lang="zh-CN" altLang="en-US" sz="2700" dirty="0">
                  <a:solidFill>
                    <a:srgbClr val="141313"/>
                  </a:solidFill>
                  <a:latin typeface="Arial"/>
                  <a:cs typeface="Arial"/>
                </a:rPr>
                <a:t>适配</a:t>
              </a:r>
              <a:r>
                <a:rPr lang="en-US" altLang="zh-CN" sz="2700" dirty="0">
                  <a:solidFill>
                    <a:srgbClr val="141313"/>
                  </a:solidFill>
                  <a:latin typeface="Arial"/>
                  <a:cs typeface="Arial"/>
                </a:rPr>
                <a:t>Apple TV</a:t>
              </a:r>
              <a:r>
                <a:rPr lang="zh-CN" altLang="en-US" sz="2700" dirty="0">
                  <a:solidFill>
                    <a:srgbClr val="141313"/>
                  </a:solidFill>
                  <a:latin typeface="Arial"/>
                  <a:cs typeface="Arial"/>
                </a:rPr>
                <a:t>，</a:t>
              </a:r>
              <a:r>
                <a:rPr lang="en-US" altLang="zh-CN" sz="2700" dirty="0">
                  <a:solidFill>
                    <a:srgbClr val="141313"/>
                  </a:solidFill>
                  <a:latin typeface="Arial"/>
                  <a:cs typeface="Arial"/>
                </a:rPr>
                <a:t>Watch</a:t>
              </a:r>
              <a:r>
                <a:rPr lang="zh-CN" altLang="en-US" sz="2700" dirty="0">
                  <a:solidFill>
                    <a:srgbClr val="141313"/>
                  </a:solidFill>
                  <a:latin typeface="Arial"/>
                  <a:cs typeface="Arial"/>
                </a:rPr>
                <a:t>等新设备</a:t>
              </a:r>
              <a:endParaRPr lang="en-US" sz="2700" dirty="0">
                <a:solidFill>
                  <a:srgbClr val="141313"/>
                </a:solidFill>
                <a:cs typeface="Arial"/>
              </a:endParaRPr>
            </a:p>
          </p:txBody>
        </p:sp>
        <p:cxnSp>
          <p:nvCxnSpPr>
            <p:cNvPr id="11" name="Straight Connector 10"/>
            <p:cNvCxnSpPr/>
            <p:nvPr/>
          </p:nvCxnSpPr>
          <p:spPr bwMode="auto">
            <a:xfrm>
              <a:off x="5987329" y="1995607"/>
              <a:ext cx="0" cy="2708595"/>
            </a:xfrm>
            <a:prstGeom prst="line">
              <a:avLst/>
            </a:prstGeom>
            <a:solidFill>
              <a:schemeClr val="accent1"/>
            </a:solidFill>
            <a:ln w="9525" cap="flat" cmpd="sng" algn="ctr">
              <a:solidFill>
                <a:srgbClr val="141313"/>
              </a:solidFill>
              <a:prstDash val="solid"/>
              <a:round/>
              <a:headEnd type="none" w="med" len="med"/>
              <a:tailEnd type="none" w="med" len="med"/>
            </a:ln>
            <a:effectLst/>
          </p:spPr>
        </p:cxnSp>
      </p:grpSp>
      <p:grpSp>
        <p:nvGrpSpPr>
          <p:cNvPr id="3" name="Group 2"/>
          <p:cNvGrpSpPr/>
          <p:nvPr/>
        </p:nvGrpSpPr>
        <p:grpSpPr>
          <a:xfrm>
            <a:off x="-9723" y="-25066"/>
            <a:ext cx="7177334" cy="8254666"/>
            <a:chOff x="-6077" y="-15666"/>
            <a:chExt cx="4485834" cy="5159166"/>
          </a:xfrm>
        </p:grpSpPr>
        <p:sp>
          <p:nvSpPr>
            <p:cNvPr id="31" name="Freeform 30"/>
            <p:cNvSpPr/>
            <p:nvPr/>
          </p:nvSpPr>
          <p:spPr>
            <a:xfrm>
              <a:off x="-6077" y="-15666"/>
              <a:ext cx="4485834" cy="5159166"/>
            </a:xfrm>
            <a:custGeom>
              <a:avLst/>
              <a:gdLst>
                <a:gd name="connsiteX0" fmla="*/ 7177335 w 7177335"/>
                <a:gd name="connsiteY0" fmla="*/ 0 h 8254665"/>
                <a:gd name="connsiteX1" fmla="*/ 2916054 w 7177335"/>
                <a:gd name="connsiteY1" fmla="*/ 8254665 h 8254665"/>
                <a:gd name="connsiteX2" fmla="*/ 0 w 7177335"/>
                <a:gd name="connsiteY2" fmla="*/ 8254665 h 8254665"/>
                <a:gd name="connsiteX3" fmla="*/ 8356 w 7177335"/>
                <a:gd name="connsiteY3" fmla="*/ 0 h 8254665"/>
                <a:gd name="connsiteX4" fmla="*/ 7177335 w 7177335"/>
                <a:gd name="connsiteY4" fmla="*/ 0 h 825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7335" h="8254665">
                  <a:moveTo>
                    <a:pt x="7177335" y="0"/>
                  </a:moveTo>
                  <a:lnTo>
                    <a:pt x="2916054" y="8254665"/>
                  </a:lnTo>
                  <a:lnTo>
                    <a:pt x="0" y="8254665"/>
                  </a:lnTo>
                  <a:cubicBezTo>
                    <a:pt x="2785" y="5503110"/>
                    <a:pt x="5571" y="2751555"/>
                    <a:pt x="8356" y="0"/>
                  </a:cubicBezTo>
                  <a:lnTo>
                    <a:pt x="7177335" y="0"/>
                  </a:lnTo>
                  <a:close/>
                </a:path>
              </a:pathLst>
            </a:custGeom>
            <a:solidFill>
              <a:srgbClr val="16366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TextBox 32"/>
            <p:cNvSpPr txBox="1"/>
            <p:nvPr/>
          </p:nvSpPr>
          <p:spPr>
            <a:xfrm>
              <a:off x="290117" y="1225892"/>
              <a:ext cx="3572061" cy="1431161"/>
            </a:xfrm>
            <a:prstGeom prst="rect">
              <a:avLst/>
            </a:prstGeom>
            <a:noFill/>
          </p:spPr>
          <p:txBody>
            <a:bodyPr wrap="square" rtlCol="0" anchor="ctr" anchorCtr="0">
              <a:spAutoFit/>
            </a:bodyPr>
            <a:lstStyle/>
            <a:p>
              <a:r>
                <a:rPr lang="zh-CN" altLang="en-US" sz="4600" dirty="0">
                  <a:solidFill>
                    <a:srgbClr val="FF8E11"/>
                  </a:solidFill>
                </a:rPr>
                <a:t>案例</a:t>
              </a:r>
              <a:r>
                <a:rPr lang="en-US" altLang="zh-CN" sz="4600" dirty="0">
                  <a:solidFill>
                    <a:srgbClr val="FF8E11"/>
                  </a:solidFill>
                </a:rPr>
                <a:t>2:</a:t>
              </a:r>
            </a:p>
            <a:p>
              <a:r>
                <a:rPr lang="en-US" sz="4600" dirty="0">
                  <a:solidFill>
                    <a:srgbClr val="FF8E11"/>
                  </a:solidFill>
                </a:rPr>
                <a:t>IMAGE</a:t>
              </a:r>
              <a:endParaRPr lang="en-US" sz="4600" dirty="0">
                <a:solidFill>
                  <a:srgbClr val="FF8E11"/>
                </a:solidFill>
              </a:endParaRPr>
            </a:p>
            <a:p>
              <a:r>
                <a:rPr lang="en-US" sz="4600" dirty="0">
                  <a:solidFill>
                    <a:srgbClr val="FF8E11"/>
                  </a:solidFill>
                </a:rPr>
                <a:t>CONVERTER</a:t>
              </a:r>
            </a:p>
          </p:txBody>
        </p:sp>
        <p:cxnSp>
          <p:nvCxnSpPr>
            <p:cNvPr id="34" name="Straight Connector 33"/>
            <p:cNvCxnSpPr/>
            <p:nvPr/>
          </p:nvCxnSpPr>
          <p:spPr>
            <a:xfrm>
              <a:off x="426007" y="1096971"/>
              <a:ext cx="3134639"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87520" y="3407328"/>
              <a:ext cx="1664954"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7" name="Picture 2" descr="http://www.sas.com/content/dam/SAS/en_us/image/logos/customer-logos/gilt-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007" y="2665276"/>
              <a:ext cx="1909959" cy="4121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06328992"/>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fill="hold"/>
                                        <p:tgtEl>
                                          <p:spTgt spid="45"/>
                                        </p:tgtEl>
                                        <p:attrNameLst>
                                          <p:attrName>ppt_x</p:attrName>
                                        </p:attrNameLst>
                                      </p:cBhvr>
                                      <p:tavLst>
                                        <p:tav tm="0">
                                          <p:val>
                                            <p:strVal val="0-#ppt_w/2"/>
                                          </p:val>
                                        </p:tav>
                                        <p:tav tm="100000">
                                          <p:val>
                                            <p:strVal val="#ppt_x"/>
                                          </p:val>
                                        </p:tav>
                                      </p:tavLst>
                                    </p:anim>
                                    <p:anim calcmode="lin" valueType="num">
                                      <p:cBhvr additive="base">
                                        <p:cTn id="13"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p:tgtEl>
                                          <p:spTgt spid="12"/>
                                        </p:tgtEl>
                                        <p:attrNameLst>
                                          <p:attrName>ppt_x</p:attrName>
                                        </p:attrNameLst>
                                      </p:cBhvr>
                                      <p:tavLst>
                                        <p:tav tm="0">
                                          <p:val>
                                            <p:strVal val="#ppt_x-#ppt_w*1.125000"/>
                                          </p:val>
                                        </p:tav>
                                        <p:tav tm="100000">
                                          <p:val>
                                            <p:strVal val="#ppt_x"/>
                                          </p:val>
                                        </p:tav>
                                      </p:tavLst>
                                    </p:anim>
                                    <p:animEffect transition="in" filter="wipe(right)">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7526" y="298645"/>
            <a:ext cx="11582400" cy="837152"/>
          </a:xfrm>
          <a:prstGeom prst="rect">
            <a:avLst/>
          </a:prstGeom>
          <a:noFill/>
        </p:spPr>
        <p:txBody>
          <a:bodyPr wrap="square" lIns="146304" tIns="73152" rIns="146304" bIns="73152" rtlCol="0" anchor="ctr" anchorCtr="0">
            <a:spAutoFit/>
          </a:bodyPr>
          <a:lstStyle/>
          <a:p>
            <a:r>
              <a:rPr lang="zh-CN" altLang="en-US" sz="4500" b="1" dirty="0">
                <a:solidFill>
                  <a:schemeClr val="bg1">
                    <a:lumMod val="50000"/>
                  </a:schemeClr>
                </a:solidFill>
              </a:rPr>
              <a:t>结论</a:t>
            </a:r>
            <a:endParaRPr lang="en-US" sz="4500" b="1" dirty="0">
              <a:solidFill>
                <a:schemeClr val="bg1">
                  <a:lumMod val="50000"/>
                </a:schemeClr>
              </a:solidFill>
            </a:endParaRPr>
          </a:p>
        </p:txBody>
      </p:sp>
      <p:sp>
        <p:nvSpPr>
          <p:cNvPr id="3" name="TextBox 2"/>
          <p:cNvSpPr txBox="1"/>
          <p:nvPr/>
        </p:nvSpPr>
        <p:spPr>
          <a:xfrm>
            <a:off x="237894" y="1442085"/>
            <a:ext cx="14392506" cy="5509200"/>
          </a:xfrm>
          <a:prstGeom prst="rect">
            <a:avLst/>
          </a:prstGeom>
          <a:noFill/>
        </p:spPr>
        <p:txBody>
          <a:bodyPr wrap="square" lIns="91440" tIns="45720" rIns="91440" bIns="45720" rtlCol="0" anchor="ctr" anchorCtr="0">
            <a:spAutoFit/>
          </a:bodyPr>
          <a:lstStyle/>
          <a:p>
            <a:r>
              <a:rPr lang="zh-CN" altLang="en-US" sz="8800" b="1" dirty="0">
                <a:solidFill>
                  <a:schemeClr val="bg2">
                    <a:lumMod val="60000"/>
                    <a:lumOff val="40000"/>
                  </a:schemeClr>
                </a:solidFill>
                <a:latin typeface="Arial" pitchFamily="34" charset="0"/>
                <a:cs typeface="Arial" pitchFamily="34" charset="0"/>
              </a:rPr>
              <a:t>性能决定一切</a:t>
            </a:r>
            <a:r>
              <a:rPr lang="en-US" sz="8800" b="1" dirty="0">
                <a:solidFill>
                  <a:schemeClr val="bg2">
                    <a:lumMod val="60000"/>
                    <a:lumOff val="40000"/>
                  </a:schemeClr>
                </a:solidFill>
                <a:latin typeface="Arial" pitchFamily="34" charset="0"/>
                <a:cs typeface="Arial" pitchFamily="34" charset="0"/>
              </a:rPr>
              <a:t>, </a:t>
            </a:r>
          </a:p>
          <a:p>
            <a:r>
              <a:rPr lang="zh-CN" altLang="en-US" sz="8800" b="1" dirty="0">
                <a:solidFill>
                  <a:schemeClr val="accent2"/>
                </a:solidFill>
                <a:latin typeface="Arial" pitchFamily="34" charset="0"/>
                <a:cs typeface="Arial" pitchFamily="34" charset="0"/>
              </a:rPr>
              <a:t>移动就在眼前</a:t>
            </a:r>
            <a:endParaRPr lang="en-US" altLang="zh-CN" sz="8800" b="1" dirty="0">
              <a:solidFill>
                <a:schemeClr val="accent2"/>
              </a:solidFill>
              <a:latin typeface="Arial" pitchFamily="34" charset="0"/>
              <a:cs typeface="Arial" pitchFamily="34" charset="0"/>
            </a:endParaRPr>
          </a:p>
          <a:p>
            <a:r>
              <a:rPr lang="en-US" sz="8800" b="1" dirty="0">
                <a:solidFill>
                  <a:schemeClr val="bg2">
                    <a:lumMod val="60000"/>
                    <a:lumOff val="40000"/>
                  </a:schemeClr>
                </a:solidFill>
                <a:latin typeface="Arial" pitchFamily="34" charset="0"/>
                <a:cs typeface="Arial" pitchFamily="34" charset="0"/>
              </a:rPr>
              <a:t>&amp; </a:t>
            </a:r>
          </a:p>
          <a:p>
            <a:r>
              <a:rPr lang="zh-CN" altLang="en-US" sz="8800" b="1" dirty="0">
                <a:latin typeface="Arial" pitchFamily="34" charset="0"/>
                <a:cs typeface="Arial" pitchFamily="34" charset="0"/>
              </a:rPr>
              <a:t>安全不容妥协</a:t>
            </a:r>
            <a:endParaRPr lang="en-US" sz="8800" b="1" dirty="0">
              <a:latin typeface="Arial" pitchFamily="34" charset="0"/>
              <a:cs typeface="Arial" pitchFamily="34" charset="0"/>
            </a:endParaRPr>
          </a:p>
        </p:txBody>
      </p:sp>
    </p:spTree>
    <p:extLst>
      <p:ext uri="{BB962C8B-B14F-4D97-AF65-F5344CB8AC3E}">
        <p14:creationId xmlns:p14="http://schemas.microsoft.com/office/powerpoint/2010/main" val="3843231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3040" y="2950844"/>
            <a:ext cx="9022080" cy="4943477"/>
          </a:xfrm>
        </p:spPr>
        <p:txBody>
          <a:bodyPr/>
          <a:lstStyle/>
          <a:p>
            <a:r>
              <a:rPr lang="en-US" sz="3800" dirty="0">
                <a:solidFill>
                  <a:srgbClr val="FF8E11"/>
                </a:solidFill>
                <a:hlinkClick r:id="rId3"/>
              </a:rPr>
              <a:t>点击下方链接，获取更多信息和文档</a:t>
            </a:r>
          </a:p>
          <a:p>
            <a:r>
              <a:rPr lang="en-US" sz="4500" dirty="0">
                <a:solidFill>
                  <a:srgbClr val="FF8E11"/>
                </a:solidFill>
                <a:hlinkClick r:id="rId3"/>
              </a:rPr>
              <a:t>www.akamai.com</a:t>
            </a:r>
            <a:r>
              <a:rPr lang="en-US" sz="4500" dirty="0">
                <a:solidFill>
                  <a:srgbClr val="FF8E11"/>
                </a:solidFill>
                <a:hlinkClick r:id="rId3"/>
              </a:rPr>
              <a:t>/</a:t>
            </a:r>
            <a:r>
              <a:rPr lang="en-US" sz="4500" dirty="0">
                <a:solidFill>
                  <a:srgbClr val="FF8E11"/>
                </a:solidFill>
                <a:hlinkClick r:id="rId3"/>
              </a:rPr>
              <a:t>perfmatters</a:t>
            </a:r>
            <a:endParaRPr lang="en-US" sz="4500" dirty="0">
              <a:solidFill>
                <a:srgbClr val="FF8E11"/>
              </a:solidFill>
            </a:endParaRPr>
          </a:p>
          <a:p>
            <a:endParaRPr lang="en-US" sz="3200" dirty="0">
              <a:solidFill>
                <a:srgbClr val="FF8E11"/>
              </a:solidFill>
            </a:endParaRPr>
          </a:p>
          <a:p>
            <a:pPr marL="457200" indent="-457200">
              <a:buFont typeface="Arial"/>
              <a:buChar char="•"/>
            </a:pPr>
            <a:r>
              <a:rPr lang="en-US" sz="2900" dirty="0">
                <a:solidFill>
                  <a:srgbClr val="777777"/>
                </a:solidFill>
              </a:rPr>
              <a:t>下载报告</a:t>
            </a:r>
          </a:p>
          <a:p>
            <a:pPr marL="457200" indent="-457200">
              <a:buFont typeface="Arial"/>
              <a:buChar char="•"/>
            </a:pPr>
            <a:r>
              <a:rPr lang="en-US" sz="2900" dirty="0">
                <a:solidFill>
                  <a:srgbClr val="777777"/>
                </a:solidFill>
              </a:rPr>
              <a:t>速度测试 —— 手机图片</a:t>
            </a:r>
          </a:p>
          <a:p>
            <a:pPr marL="457200" indent="-457200">
              <a:buFont typeface="Arial"/>
              <a:buChar char="•"/>
            </a:pPr>
            <a:r>
              <a:rPr lang="en-US" sz="2900" dirty="0">
                <a:solidFill>
                  <a:srgbClr val="777777"/>
                </a:solidFill>
              </a:rPr>
              <a:t>浏览图文资讯</a:t>
            </a:r>
            <a:endParaRPr lang="en-US" sz="2900" dirty="0">
              <a:solidFill>
                <a:srgbClr val="777777"/>
              </a:solidFill>
            </a:endParaRPr>
          </a:p>
          <a:p>
            <a:pPr marL="457200" indent="-457200">
              <a:buFont typeface="Arial"/>
              <a:buChar char="•"/>
            </a:pPr>
            <a:r>
              <a:rPr lang="en-US" sz="2900" dirty="0">
                <a:solidFill>
                  <a:srgbClr val="777777"/>
                </a:solidFill>
              </a:rPr>
              <a:t>阅读博客文章</a:t>
            </a:r>
          </a:p>
        </p:txBody>
      </p:sp>
      <p:pic>
        <p:nvPicPr>
          <p:cNvPr id="4" name="Picture 3" descr="Screen Shot 2015-05-20 at 10.41.5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6583" y="2476678"/>
            <a:ext cx="3756046" cy="5173802"/>
          </a:xfrm>
          <a:prstGeom prst="rect">
            <a:avLst/>
          </a:prstGeom>
          <a:ln>
            <a:solidFill>
              <a:srgbClr val="4F81BD"/>
            </a:solidFill>
          </a:ln>
        </p:spPr>
      </p:pic>
      <p:sp>
        <p:nvSpPr>
          <p:cNvPr id="5" name="Title 4"/>
          <p:cNvSpPr>
            <a:spLocks noGrp="1"/>
          </p:cNvSpPr>
          <p:nvPr>
            <p:ph type="title"/>
          </p:nvPr>
        </p:nvSpPr>
        <p:spPr>
          <a:xfrm>
            <a:off x="1463040" y="822960"/>
            <a:ext cx="6705600" cy="1584960"/>
          </a:xfrm>
        </p:spPr>
        <p:txBody>
          <a:bodyPr/>
          <a:lstStyle/>
          <a:p>
            <a:r>
              <a:rPr lang="en-US" sz="7700" b="1" dirty="0">
                <a:solidFill>
                  <a:srgbClr val="0077B3"/>
                </a:solidFill>
              </a:rPr>
              <a:t>问题?</a:t>
            </a:r>
            <a:endParaRPr lang="en-US" sz="7700" b="1" dirty="0">
              <a:solidFill>
                <a:srgbClr val="0077B3"/>
              </a:solidFill>
            </a:endParaRPr>
          </a:p>
        </p:txBody>
      </p:sp>
    </p:spTree>
    <p:extLst>
      <p:ext uri="{BB962C8B-B14F-4D97-AF65-F5344CB8AC3E}">
        <p14:creationId xmlns:p14="http://schemas.microsoft.com/office/powerpoint/2010/main" val="324526600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2014-07-24_15-31-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 y="5095927"/>
            <a:ext cx="4841243" cy="3133710"/>
          </a:xfrm>
          <a:prstGeom prst="rect">
            <a:avLst/>
          </a:prstGeom>
        </p:spPr>
      </p:pic>
      <p:pic>
        <p:nvPicPr>
          <p:cNvPr id="4" name="Picture 3" descr="1768472-ace-hotels-communal-workspace-shows-a-winning-hand-rotato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3675" y="-46329"/>
            <a:ext cx="9085347" cy="4471694"/>
          </a:xfrm>
          <a:prstGeom prst="rect">
            <a:avLst/>
          </a:prstGeom>
        </p:spPr>
      </p:pic>
      <p:pic>
        <p:nvPicPr>
          <p:cNvPr id="8" name="Picture 7" descr="5224045406_b91b3f443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2934" y="173"/>
            <a:ext cx="3877469" cy="4926963"/>
          </a:xfrm>
          <a:prstGeom prst="rect">
            <a:avLst/>
          </a:prstGeom>
        </p:spPr>
      </p:pic>
      <p:pic>
        <p:nvPicPr>
          <p:cNvPr id="3" name="Picture 2" descr="Untitl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252"/>
            <a:ext cx="4660314" cy="4425365"/>
          </a:xfrm>
          <a:prstGeom prst="rect">
            <a:avLst/>
          </a:prstGeom>
        </p:spPr>
      </p:pic>
      <p:pic>
        <p:nvPicPr>
          <p:cNvPr id="14" name="Picture 13" descr="7994846653_e5da3cd991.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03637" y="4000515"/>
            <a:ext cx="6275826" cy="4229101"/>
          </a:xfrm>
          <a:prstGeom prst="rect">
            <a:avLst/>
          </a:prstGeom>
        </p:spPr>
      </p:pic>
      <p:pic>
        <p:nvPicPr>
          <p:cNvPr id="32" name="Picture 31" descr="4509414056_38ec2ebd3c_b.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20590" y="5095927"/>
            <a:ext cx="4709808" cy="3133710"/>
          </a:xfrm>
          <a:prstGeom prst="rect">
            <a:avLst/>
          </a:prstGeom>
        </p:spPr>
      </p:pic>
      <p:sp>
        <p:nvSpPr>
          <p:cNvPr id="2" name="Rectangle 1"/>
          <p:cNvSpPr/>
          <p:nvPr/>
        </p:nvSpPr>
        <p:spPr>
          <a:xfrm>
            <a:off x="3" y="4076071"/>
            <a:ext cx="14672381" cy="1019854"/>
          </a:xfrm>
          <a:prstGeom prst="rect">
            <a:avLst/>
          </a:prstGeom>
          <a:solidFill>
            <a:srgbClr val="565783"/>
          </a:solidFill>
          <a:ln w="3175" cmpd="sng">
            <a:noFill/>
          </a:ln>
        </p:spPr>
        <p:style>
          <a:lnRef idx="1">
            <a:schemeClr val="accent1"/>
          </a:lnRef>
          <a:fillRef idx="3">
            <a:schemeClr val="accent1"/>
          </a:fillRef>
          <a:effectRef idx="2">
            <a:schemeClr val="accent1"/>
          </a:effectRef>
          <a:fontRef idx="minor">
            <a:schemeClr val="lt1"/>
          </a:fontRef>
        </p:style>
        <p:txBody>
          <a:bodyPr lIns="101704" tIns="50794" rIns="101704" bIns="50794" rtlCol="0" anchor="ctr"/>
          <a:lstStyle/>
          <a:p>
            <a:pPr algn="ctr" defTabSz="1450962"/>
            <a:r>
              <a:rPr lang="en-US" altLang="zh-CN" sz="3800" dirty="0">
                <a:latin typeface="Avenir Book"/>
                <a:cs typeface="Avenir Book"/>
              </a:rPr>
              <a:t>Web</a:t>
            </a:r>
            <a:r>
              <a:rPr lang="zh-CN" altLang="en-US" sz="3800" dirty="0">
                <a:latin typeface="Avenir Book"/>
                <a:cs typeface="Avenir Book"/>
              </a:rPr>
              <a:t>变得情景化！</a:t>
            </a:r>
            <a:endParaRPr lang="en-US" sz="3800" dirty="0">
              <a:latin typeface="Avenir Book"/>
              <a:cs typeface="Avenir Book"/>
            </a:endParaRPr>
          </a:p>
        </p:txBody>
      </p:sp>
      <p:sp>
        <p:nvSpPr>
          <p:cNvPr id="9" name="Content Placeholder 2"/>
          <p:cNvSpPr txBox="1">
            <a:spLocks/>
          </p:cNvSpPr>
          <p:nvPr/>
        </p:nvSpPr>
        <p:spPr bwMode="auto">
          <a:xfrm>
            <a:off x="914400" y="3144228"/>
            <a:ext cx="5589955" cy="497243"/>
          </a:xfrm>
          <a:prstGeom prst="rect">
            <a:avLst/>
          </a:prstGeom>
          <a:solidFill>
            <a:schemeClr val="accent3"/>
          </a:solidFill>
          <a:ln w="9525">
            <a:noFill/>
            <a:miter lim="800000"/>
            <a:headEnd/>
            <a:tailEnd/>
          </a:ln>
        </p:spPr>
        <p:txBody>
          <a:bodyPr vert="horz" wrap="square" lIns="130622" tIns="65310" rIns="130622" bIns="65310" numCol="1" anchor="t" anchorCtr="0" compatLnSpc="1">
            <a:prstTxWarp prst="textNoShape">
              <a:avLst/>
            </a:prstTxWarp>
          </a:bodyPr>
          <a:lstStyle>
            <a:lvl1pPr marL="0" indent="0" algn="l" defTabSz="902562" rtl="0" eaLnBrk="1" fontAlgn="base" hangingPunct="1">
              <a:spcBef>
                <a:spcPct val="20000"/>
              </a:spcBef>
              <a:spcAft>
                <a:spcPct val="0"/>
              </a:spcAft>
              <a:buClr>
                <a:srgbClr val="FF9900"/>
              </a:buClr>
              <a:buNone/>
              <a:defRPr sz="3100" cap="none" baseline="0">
                <a:solidFill>
                  <a:srgbClr val="595959"/>
                </a:solidFill>
                <a:latin typeface="Arial"/>
                <a:ea typeface="+mn-ea"/>
                <a:cs typeface="Arial"/>
              </a:defRPr>
            </a:lvl1pPr>
            <a:lvl2pPr marL="174625" indent="-174625" algn="l" defTabSz="902562" rtl="0" eaLnBrk="1" fontAlgn="base" hangingPunct="1">
              <a:spcBef>
                <a:spcPct val="20000"/>
              </a:spcBef>
              <a:spcAft>
                <a:spcPct val="0"/>
              </a:spcAft>
              <a:buClr>
                <a:srgbClr val="FF9900"/>
              </a:buClr>
              <a:buChar char="•"/>
              <a:tabLst/>
              <a:defRPr sz="2600">
                <a:solidFill>
                  <a:srgbClr val="595959"/>
                </a:solidFill>
                <a:latin typeface="Arial" pitchFamily="34" charset="0"/>
                <a:cs typeface="Arial" pitchFamily="34" charset="0"/>
              </a:defRPr>
            </a:lvl2pPr>
            <a:lvl3pPr marL="403658" indent="170081" algn="l" rtl="0" eaLnBrk="1" fontAlgn="base" hangingPunct="1">
              <a:spcBef>
                <a:spcPct val="20000"/>
              </a:spcBef>
              <a:spcAft>
                <a:spcPct val="0"/>
              </a:spcAft>
              <a:buClr>
                <a:srgbClr val="FF9900"/>
              </a:buClr>
              <a:buChar char="•"/>
              <a:defRPr sz="2600">
                <a:solidFill>
                  <a:srgbClr val="595959"/>
                </a:solidFill>
                <a:latin typeface="Arial"/>
                <a:cs typeface="Arial"/>
              </a:defRPr>
            </a:lvl3pPr>
            <a:lvl4pPr marL="818656" indent="158742" algn="l" rtl="0" eaLnBrk="1" fontAlgn="base" hangingPunct="1">
              <a:spcBef>
                <a:spcPct val="20000"/>
              </a:spcBef>
              <a:spcAft>
                <a:spcPct val="0"/>
              </a:spcAft>
              <a:buClr>
                <a:srgbClr val="FF9900"/>
              </a:buClr>
              <a:buChar char="•"/>
              <a:tabLst/>
              <a:defRPr sz="2600">
                <a:solidFill>
                  <a:srgbClr val="595959"/>
                </a:solidFill>
                <a:latin typeface="Arial"/>
                <a:cs typeface="Arial"/>
              </a:defRPr>
            </a:lvl4pPr>
            <a:lvl5pPr marL="1147478" indent="242649" algn="l" rtl="0" eaLnBrk="1" fontAlgn="base" hangingPunct="1">
              <a:spcBef>
                <a:spcPct val="20000"/>
              </a:spcBef>
              <a:spcAft>
                <a:spcPct val="0"/>
              </a:spcAft>
              <a:buClr>
                <a:srgbClr val="FF9900"/>
              </a:buClr>
              <a:buChar char="•"/>
              <a:tabLst/>
              <a:defRPr sz="2600">
                <a:solidFill>
                  <a:srgbClr val="595959"/>
                </a:solidFill>
                <a:latin typeface="Arial"/>
                <a:cs typeface="Arial"/>
              </a:defRPr>
            </a:lvl5pPr>
            <a:lvl6pPr marL="573740" indent="-170081" algn="l" defTabSz="902562" rtl="0" eaLnBrk="1" fontAlgn="base" hangingPunct="1">
              <a:spcBef>
                <a:spcPct val="20000"/>
              </a:spcBef>
              <a:spcAft>
                <a:spcPct val="0"/>
              </a:spcAft>
              <a:buClr>
                <a:srgbClr val="FF9900"/>
              </a:buClr>
              <a:buChar char="•"/>
              <a:tabLst/>
              <a:defRPr sz="2600">
                <a:solidFill>
                  <a:schemeClr val="tx1">
                    <a:lumMod val="75000"/>
                  </a:schemeClr>
                </a:solidFill>
                <a:latin typeface="Arial" pitchFamily="34" charset="0"/>
                <a:cs typeface="Arial" pitchFamily="34" charset="0"/>
              </a:defRPr>
            </a:lvl6pPr>
            <a:lvl7pPr marL="977398" indent="-158742" algn="l" defTabSz="902562" rtl="0" eaLnBrk="1" fontAlgn="base" hangingPunct="1">
              <a:spcBef>
                <a:spcPct val="20000"/>
              </a:spcBef>
              <a:spcAft>
                <a:spcPct val="0"/>
              </a:spcAft>
              <a:buClr>
                <a:srgbClr val="FF9900"/>
              </a:buClr>
              <a:buChar char="•"/>
              <a:tabLst/>
              <a:defRPr sz="2600">
                <a:solidFill>
                  <a:schemeClr val="tx1">
                    <a:lumMod val="75000"/>
                  </a:schemeClr>
                </a:solidFill>
                <a:latin typeface="Arial" pitchFamily="34" charset="0"/>
                <a:cs typeface="Arial" pitchFamily="34" charset="0"/>
              </a:defRPr>
            </a:lvl7pPr>
            <a:lvl8pPr marL="1390128" indent="-167813" algn="l" defTabSz="902562" rtl="0" eaLnBrk="1" fontAlgn="base" hangingPunct="1">
              <a:spcBef>
                <a:spcPct val="20000"/>
              </a:spcBef>
              <a:spcAft>
                <a:spcPct val="0"/>
              </a:spcAft>
              <a:buClr>
                <a:srgbClr val="FF9900"/>
              </a:buClr>
              <a:buChar char="•"/>
              <a:tabLst/>
              <a:defRPr sz="2600">
                <a:solidFill>
                  <a:schemeClr val="tx1">
                    <a:lumMod val="75000"/>
                  </a:schemeClr>
                </a:solidFill>
                <a:latin typeface="Arial" pitchFamily="34" charset="0"/>
                <a:cs typeface="Arial" pitchFamily="34" charset="0"/>
              </a:defRPr>
            </a:lvl8pPr>
            <a:lvl9pPr marL="5551437" indent="-326555" algn="l" rtl="0" eaLnBrk="1" fontAlgn="base" hangingPunct="1">
              <a:spcBef>
                <a:spcPct val="20000"/>
              </a:spcBef>
              <a:spcAft>
                <a:spcPct val="0"/>
              </a:spcAft>
              <a:buClr>
                <a:srgbClr val="FF9900"/>
              </a:buClr>
              <a:buChar char="•"/>
              <a:defRPr sz="2300">
                <a:solidFill>
                  <a:schemeClr val="tx1"/>
                </a:solidFill>
                <a:latin typeface="+mn-lt"/>
              </a:defRPr>
            </a:lvl9pPr>
          </a:lstStyle>
          <a:p>
            <a:pPr algn="ctr"/>
            <a:r>
              <a:rPr lang="en-US" sz="2900" b="1" i="1" kern="0" dirty="0">
                <a:solidFill>
                  <a:schemeClr val="accent2"/>
                </a:solidFill>
              </a:rPr>
              <a:t>I want-to-know moments</a:t>
            </a:r>
            <a:endParaRPr lang="en-US" sz="2900" b="1" i="1" kern="0" dirty="0">
              <a:solidFill>
                <a:schemeClr val="accent2"/>
              </a:solidFill>
            </a:endParaRPr>
          </a:p>
        </p:txBody>
      </p:sp>
      <p:sp>
        <p:nvSpPr>
          <p:cNvPr id="10" name="Content Placeholder 2"/>
          <p:cNvSpPr txBox="1">
            <a:spLocks/>
          </p:cNvSpPr>
          <p:nvPr/>
        </p:nvSpPr>
        <p:spPr bwMode="auto">
          <a:xfrm>
            <a:off x="228600" y="5582628"/>
            <a:ext cx="5589955" cy="497243"/>
          </a:xfrm>
          <a:prstGeom prst="rect">
            <a:avLst/>
          </a:prstGeom>
          <a:solidFill>
            <a:schemeClr val="accent3"/>
          </a:solidFill>
          <a:ln w="9525">
            <a:noFill/>
            <a:miter lim="800000"/>
            <a:headEnd/>
            <a:tailEnd/>
          </a:ln>
        </p:spPr>
        <p:txBody>
          <a:bodyPr vert="horz" wrap="square" lIns="130622" tIns="65310" rIns="130622" bIns="65310" numCol="1" anchor="t" anchorCtr="0" compatLnSpc="1">
            <a:prstTxWarp prst="textNoShape">
              <a:avLst/>
            </a:prstTxWarp>
          </a:bodyPr>
          <a:lstStyle>
            <a:lvl1pPr marL="0" indent="0" algn="l" defTabSz="902562" rtl="0" eaLnBrk="1" fontAlgn="base" hangingPunct="1">
              <a:spcBef>
                <a:spcPct val="20000"/>
              </a:spcBef>
              <a:spcAft>
                <a:spcPct val="0"/>
              </a:spcAft>
              <a:buClr>
                <a:srgbClr val="FF9900"/>
              </a:buClr>
              <a:buNone/>
              <a:defRPr sz="3100" cap="none" baseline="0">
                <a:solidFill>
                  <a:srgbClr val="595959"/>
                </a:solidFill>
                <a:latin typeface="Arial"/>
                <a:ea typeface="+mn-ea"/>
                <a:cs typeface="Arial"/>
              </a:defRPr>
            </a:lvl1pPr>
            <a:lvl2pPr marL="174625" indent="-174625" algn="l" defTabSz="902562" rtl="0" eaLnBrk="1" fontAlgn="base" hangingPunct="1">
              <a:spcBef>
                <a:spcPct val="20000"/>
              </a:spcBef>
              <a:spcAft>
                <a:spcPct val="0"/>
              </a:spcAft>
              <a:buClr>
                <a:srgbClr val="FF9900"/>
              </a:buClr>
              <a:buChar char="•"/>
              <a:tabLst/>
              <a:defRPr sz="2600">
                <a:solidFill>
                  <a:srgbClr val="595959"/>
                </a:solidFill>
                <a:latin typeface="Arial" pitchFamily="34" charset="0"/>
                <a:cs typeface="Arial" pitchFamily="34" charset="0"/>
              </a:defRPr>
            </a:lvl2pPr>
            <a:lvl3pPr marL="403658" indent="170081" algn="l" rtl="0" eaLnBrk="1" fontAlgn="base" hangingPunct="1">
              <a:spcBef>
                <a:spcPct val="20000"/>
              </a:spcBef>
              <a:spcAft>
                <a:spcPct val="0"/>
              </a:spcAft>
              <a:buClr>
                <a:srgbClr val="FF9900"/>
              </a:buClr>
              <a:buChar char="•"/>
              <a:defRPr sz="2600">
                <a:solidFill>
                  <a:srgbClr val="595959"/>
                </a:solidFill>
                <a:latin typeface="Arial"/>
                <a:cs typeface="Arial"/>
              </a:defRPr>
            </a:lvl3pPr>
            <a:lvl4pPr marL="818656" indent="158742" algn="l" rtl="0" eaLnBrk="1" fontAlgn="base" hangingPunct="1">
              <a:spcBef>
                <a:spcPct val="20000"/>
              </a:spcBef>
              <a:spcAft>
                <a:spcPct val="0"/>
              </a:spcAft>
              <a:buClr>
                <a:srgbClr val="FF9900"/>
              </a:buClr>
              <a:buChar char="•"/>
              <a:tabLst/>
              <a:defRPr sz="2600">
                <a:solidFill>
                  <a:srgbClr val="595959"/>
                </a:solidFill>
                <a:latin typeface="Arial"/>
                <a:cs typeface="Arial"/>
              </a:defRPr>
            </a:lvl4pPr>
            <a:lvl5pPr marL="1147478" indent="242649" algn="l" rtl="0" eaLnBrk="1" fontAlgn="base" hangingPunct="1">
              <a:spcBef>
                <a:spcPct val="20000"/>
              </a:spcBef>
              <a:spcAft>
                <a:spcPct val="0"/>
              </a:spcAft>
              <a:buClr>
                <a:srgbClr val="FF9900"/>
              </a:buClr>
              <a:buChar char="•"/>
              <a:tabLst/>
              <a:defRPr sz="2600">
                <a:solidFill>
                  <a:srgbClr val="595959"/>
                </a:solidFill>
                <a:latin typeface="Arial"/>
                <a:cs typeface="Arial"/>
              </a:defRPr>
            </a:lvl5pPr>
            <a:lvl6pPr marL="573740" indent="-170081" algn="l" defTabSz="902562" rtl="0" eaLnBrk="1" fontAlgn="base" hangingPunct="1">
              <a:spcBef>
                <a:spcPct val="20000"/>
              </a:spcBef>
              <a:spcAft>
                <a:spcPct val="0"/>
              </a:spcAft>
              <a:buClr>
                <a:srgbClr val="FF9900"/>
              </a:buClr>
              <a:buChar char="•"/>
              <a:tabLst/>
              <a:defRPr sz="2600">
                <a:solidFill>
                  <a:schemeClr val="tx1">
                    <a:lumMod val="75000"/>
                  </a:schemeClr>
                </a:solidFill>
                <a:latin typeface="Arial" pitchFamily="34" charset="0"/>
                <a:cs typeface="Arial" pitchFamily="34" charset="0"/>
              </a:defRPr>
            </a:lvl6pPr>
            <a:lvl7pPr marL="977398" indent="-158742" algn="l" defTabSz="902562" rtl="0" eaLnBrk="1" fontAlgn="base" hangingPunct="1">
              <a:spcBef>
                <a:spcPct val="20000"/>
              </a:spcBef>
              <a:spcAft>
                <a:spcPct val="0"/>
              </a:spcAft>
              <a:buClr>
                <a:srgbClr val="FF9900"/>
              </a:buClr>
              <a:buChar char="•"/>
              <a:tabLst/>
              <a:defRPr sz="2600">
                <a:solidFill>
                  <a:schemeClr val="tx1">
                    <a:lumMod val="75000"/>
                  </a:schemeClr>
                </a:solidFill>
                <a:latin typeface="Arial" pitchFamily="34" charset="0"/>
                <a:cs typeface="Arial" pitchFamily="34" charset="0"/>
              </a:defRPr>
            </a:lvl7pPr>
            <a:lvl8pPr marL="1390128" indent="-167813" algn="l" defTabSz="902562" rtl="0" eaLnBrk="1" fontAlgn="base" hangingPunct="1">
              <a:spcBef>
                <a:spcPct val="20000"/>
              </a:spcBef>
              <a:spcAft>
                <a:spcPct val="0"/>
              </a:spcAft>
              <a:buClr>
                <a:srgbClr val="FF9900"/>
              </a:buClr>
              <a:buChar char="•"/>
              <a:tabLst/>
              <a:defRPr sz="2600">
                <a:solidFill>
                  <a:schemeClr val="tx1">
                    <a:lumMod val="75000"/>
                  </a:schemeClr>
                </a:solidFill>
                <a:latin typeface="Arial" pitchFamily="34" charset="0"/>
                <a:cs typeface="Arial" pitchFamily="34" charset="0"/>
              </a:defRPr>
            </a:lvl8pPr>
            <a:lvl9pPr marL="5551437" indent="-326555" algn="l" rtl="0" eaLnBrk="1" fontAlgn="base" hangingPunct="1">
              <a:spcBef>
                <a:spcPct val="20000"/>
              </a:spcBef>
              <a:spcAft>
                <a:spcPct val="0"/>
              </a:spcAft>
              <a:buClr>
                <a:srgbClr val="FF9900"/>
              </a:buClr>
              <a:buChar char="•"/>
              <a:defRPr sz="2300">
                <a:solidFill>
                  <a:schemeClr val="tx1"/>
                </a:solidFill>
                <a:latin typeface="+mn-lt"/>
              </a:defRPr>
            </a:lvl9pPr>
          </a:lstStyle>
          <a:p>
            <a:pPr algn="ctr"/>
            <a:r>
              <a:rPr lang="en-US" sz="2900" b="1" i="1" kern="0" dirty="0">
                <a:solidFill>
                  <a:schemeClr val="accent2"/>
                </a:solidFill>
              </a:rPr>
              <a:t>I want-to-go moments</a:t>
            </a:r>
            <a:endParaRPr lang="en-US" sz="2900" b="1" i="1" kern="0" dirty="0">
              <a:solidFill>
                <a:schemeClr val="accent2"/>
              </a:solidFill>
            </a:endParaRPr>
          </a:p>
        </p:txBody>
      </p:sp>
      <p:sp>
        <p:nvSpPr>
          <p:cNvPr id="11" name="Content Placeholder 2"/>
          <p:cNvSpPr txBox="1">
            <a:spLocks/>
          </p:cNvSpPr>
          <p:nvPr/>
        </p:nvSpPr>
        <p:spPr bwMode="auto">
          <a:xfrm>
            <a:off x="7546925" y="381007"/>
            <a:ext cx="5589955" cy="497243"/>
          </a:xfrm>
          <a:prstGeom prst="rect">
            <a:avLst/>
          </a:prstGeom>
          <a:solidFill>
            <a:schemeClr val="accent3"/>
          </a:solidFill>
          <a:ln w="9525">
            <a:noFill/>
            <a:miter lim="800000"/>
            <a:headEnd/>
            <a:tailEnd/>
          </a:ln>
        </p:spPr>
        <p:txBody>
          <a:bodyPr vert="horz" wrap="square" lIns="130622" tIns="65310" rIns="130622" bIns="65310" numCol="1" anchor="t" anchorCtr="0" compatLnSpc="1">
            <a:prstTxWarp prst="textNoShape">
              <a:avLst/>
            </a:prstTxWarp>
          </a:bodyPr>
          <a:lstStyle>
            <a:lvl1pPr marL="0" indent="0" algn="l" defTabSz="902562" rtl="0" eaLnBrk="1" fontAlgn="base" hangingPunct="1">
              <a:spcBef>
                <a:spcPct val="20000"/>
              </a:spcBef>
              <a:spcAft>
                <a:spcPct val="0"/>
              </a:spcAft>
              <a:buClr>
                <a:srgbClr val="FF9900"/>
              </a:buClr>
              <a:buNone/>
              <a:defRPr sz="3100" cap="none" baseline="0">
                <a:solidFill>
                  <a:srgbClr val="595959"/>
                </a:solidFill>
                <a:latin typeface="Arial"/>
                <a:ea typeface="+mn-ea"/>
                <a:cs typeface="Arial"/>
              </a:defRPr>
            </a:lvl1pPr>
            <a:lvl2pPr marL="174625" indent="-174625" algn="l" defTabSz="902562" rtl="0" eaLnBrk="1" fontAlgn="base" hangingPunct="1">
              <a:spcBef>
                <a:spcPct val="20000"/>
              </a:spcBef>
              <a:spcAft>
                <a:spcPct val="0"/>
              </a:spcAft>
              <a:buClr>
                <a:srgbClr val="FF9900"/>
              </a:buClr>
              <a:buChar char="•"/>
              <a:tabLst/>
              <a:defRPr sz="2600">
                <a:solidFill>
                  <a:srgbClr val="595959"/>
                </a:solidFill>
                <a:latin typeface="Arial" pitchFamily="34" charset="0"/>
                <a:cs typeface="Arial" pitchFamily="34" charset="0"/>
              </a:defRPr>
            </a:lvl2pPr>
            <a:lvl3pPr marL="403658" indent="170081" algn="l" rtl="0" eaLnBrk="1" fontAlgn="base" hangingPunct="1">
              <a:spcBef>
                <a:spcPct val="20000"/>
              </a:spcBef>
              <a:spcAft>
                <a:spcPct val="0"/>
              </a:spcAft>
              <a:buClr>
                <a:srgbClr val="FF9900"/>
              </a:buClr>
              <a:buChar char="•"/>
              <a:defRPr sz="2600">
                <a:solidFill>
                  <a:srgbClr val="595959"/>
                </a:solidFill>
                <a:latin typeface="Arial"/>
                <a:cs typeface="Arial"/>
              </a:defRPr>
            </a:lvl3pPr>
            <a:lvl4pPr marL="818656" indent="158742" algn="l" rtl="0" eaLnBrk="1" fontAlgn="base" hangingPunct="1">
              <a:spcBef>
                <a:spcPct val="20000"/>
              </a:spcBef>
              <a:spcAft>
                <a:spcPct val="0"/>
              </a:spcAft>
              <a:buClr>
                <a:srgbClr val="FF9900"/>
              </a:buClr>
              <a:buChar char="•"/>
              <a:tabLst/>
              <a:defRPr sz="2600">
                <a:solidFill>
                  <a:srgbClr val="595959"/>
                </a:solidFill>
                <a:latin typeface="Arial"/>
                <a:cs typeface="Arial"/>
              </a:defRPr>
            </a:lvl4pPr>
            <a:lvl5pPr marL="1147478" indent="242649" algn="l" rtl="0" eaLnBrk="1" fontAlgn="base" hangingPunct="1">
              <a:spcBef>
                <a:spcPct val="20000"/>
              </a:spcBef>
              <a:spcAft>
                <a:spcPct val="0"/>
              </a:spcAft>
              <a:buClr>
                <a:srgbClr val="FF9900"/>
              </a:buClr>
              <a:buChar char="•"/>
              <a:tabLst/>
              <a:defRPr sz="2600">
                <a:solidFill>
                  <a:srgbClr val="595959"/>
                </a:solidFill>
                <a:latin typeface="Arial"/>
                <a:cs typeface="Arial"/>
              </a:defRPr>
            </a:lvl5pPr>
            <a:lvl6pPr marL="573740" indent="-170081" algn="l" defTabSz="902562" rtl="0" eaLnBrk="1" fontAlgn="base" hangingPunct="1">
              <a:spcBef>
                <a:spcPct val="20000"/>
              </a:spcBef>
              <a:spcAft>
                <a:spcPct val="0"/>
              </a:spcAft>
              <a:buClr>
                <a:srgbClr val="FF9900"/>
              </a:buClr>
              <a:buChar char="•"/>
              <a:tabLst/>
              <a:defRPr sz="2600">
                <a:solidFill>
                  <a:schemeClr val="tx1">
                    <a:lumMod val="75000"/>
                  </a:schemeClr>
                </a:solidFill>
                <a:latin typeface="Arial" pitchFamily="34" charset="0"/>
                <a:cs typeface="Arial" pitchFamily="34" charset="0"/>
              </a:defRPr>
            </a:lvl6pPr>
            <a:lvl7pPr marL="977398" indent="-158742" algn="l" defTabSz="902562" rtl="0" eaLnBrk="1" fontAlgn="base" hangingPunct="1">
              <a:spcBef>
                <a:spcPct val="20000"/>
              </a:spcBef>
              <a:spcAft>
                <a:spcPct val="0"/>
              </a:spcAft>
              <a:buClr>
                <a:srgbClr val="FF9900"/>
              </a:buClr>
              <a:buChar char="•"/>
              <a:tabLst/>
              <a:defRPr sz="2600">
                <a:solidFill>
                  <a:schemeClr val="tx1">
                    <a:lumMod val="75000"/>
                  </a:schemeClr>
                </a:solidFill>
                <a:latin typeface="Arial" pitchFamily="34" charset="0"/>
                <a:cs typeface="Arial" pitchFamily="34" charset="0"/>
              </a:defRPr>
            </a:lvl7pPr>
            <a:lvl8pPr marL="1390128" indent="-167813" algn="l" defTabSz="902562" rtl="0" eaLnBrk="1" fontAlgn="base" hangingPunct="1">
              <a:spcBef>
                <a:spcPct val="20000"/>
              </a:spcBef>
              <a:spcAft>
                <a:spcPct val="0"/>
              </a:spcAft>
              <a:buClr>
                <a:srgbClr val="FF9900"/>
              </a:buClr>
              <a:buChar char="•"/>
              <a:tabLst/>
              <a:defRPr sz="2600">
                <a:solidFill>
                  <a:schemeClr val="tx1">
                    <a:lumMod val="75000"/>
                  </a:schemeClr>
                </a:solidFill>
                <a:latin typeface="Arial" pitchFamily="34" charset="0"/>
                <a:cs typeface="Arial" pitchFamily="34" charset="0"/>
              </a:defRPr>
            </a:lvl8pPr>
            <a:lvl9pPr marL="5551437" indent="-326555" algn="l" rtl="0" eaLnBrk="1" fontAlgn="base" hangingPunct="1">
              <a:spcBef>
                <a:spcPct val="20000"/>
              </a:spcBef>
              <a:spcAft>
                <a:spcPct val="0"/>
              </a:spcAft>
              <a:buClr>
                <a:srgbClr val="FF9900"/>
              </a:buClr>
              <a:buChar char="•"/>
              <a:defRPr sz="2300">
                <a:solidFill>
                  <a:schemeClr val="tx1"/>
                </a:solidFill>
                <a:latin typeface="+mn-lt"/>
              </a:defRPr>
            </a:lvl9pPr>
          </a:lstStyle>
          <a:p>
            <a:pPr algn="ctr"/>
            <a:r>
              <a:rPr lang="en-US" sz="2900" b="1" i="1" kern="0" dirty="0">
                <a:solidFill>
                  <a:schemeClr val="accent2"/>
                </a:solidFill>
              </a:rPr>
              <a:t>I want-to-do moments</a:t>
            </a:r>
            <a:endParaRPr lang="en-US" sz="2900" b="1" i="1" kern="0" dirty="0">
              <a:solidFill>
                <a:schemeClr val="accent2"/>
              </a:solidFill>
            </a:endParaRPr>
          </a:p>
        </p:txBody>
      </p:sp>
      <p:sp>
        <p:nvSpPr>
          <p:cNvPr id="12" name="Content Placeholder 2"/>
          <p:cNvSpPr txBox="1">
            <a:spLocks/>
          </p:cNvSpPr>
          <p:nvPr/>
        </p:nvSpPr>
        <p:spPr bwMode="auto">
          <a:xfrm>
            <a:off x="7318325" y="6901043"/>
            <a:ext cx="5589955" cy="497243"/>
          </a:xfrm>
          <a:prstGeom prst="rect">
            <a:avLst/>
          </a:prstGeom>
          <a:solidFill>
            <a:schemeClr val="accent3"/>
          </a:solidFill>
          <a:ln w="9525">
            <a:noFill/>
            <a:miter lim="800000"/>
            <a:headEnd/>
            <a:tailEnd/>
          </a:ln>
        </p:spPr>
        <p:txBody>
          <a:bodyPr vert="horz" wrap="square" lIns="130622" tIns="65310" rIns="130622" bIns="65310" numCol="1" anchor="t" anchorCtr="0" compatLnSpc="1">
            <a:prstTxWarp prst="textNoShape">
              <a:avLst/>
            </a:prstTxWarp>
          </a:bodyPr>
          <a:lstStyle>
            <a:lvl1pPr marL="0" indent="0" algn="l" defTabSz="902562" rtl="0" eaLnBrk="1" fontAlgn="base" hangingPunct="1">
              <a:spcBef>
                <a:spcPct val="20000"/>
              </a:spcBef>
              <a:spcAft>
                <a:spcPct val="0"/>
              </a:spcAft>
              <a:buClr>
                <a:srgbClr val="FF9900"/>
              </a:buClr>
              <a:buNone/>
              <a:defRPr sz="3100" cap="none" baseline="0">
                <a:solidFill>
                  <a:srgbClr val="595959"/>
                </a:solidFill>
                <a:latin typeface="Arial"/>
                <a:ea typeface="+mn-ea"/>
                <a:cs typeface="Arial"/>
              </a:defRPr>
            </a:lvl1pPr>
            <a:lvl2pPr marL="174625" indent="-174625" algn="l" defTabSz="902562" rtl="0" eaLnBrk="1" fontAlgn="base" hangingPunct="1">
              <a:spcBef>
                <a:spcPct val="20000"/>
              </a:spcBef>
              <a:spcAft>
                <a:spcPct val="0"/>
              </a:spcAft>
              <a:buClr>
                <a:srgbClr val="FF9900"/>
              </a:buClr>
              <a:buChar char="•"/>
              <a:tabLst/>
              <a:defRPr sz="2600">
                <a:solidFill>
                  <a:srgbClr val="595959"/>
                </a:solidFill>
                <a:latin typeface="Arial" pitchFamily="34" charset="0"/>
                <a:cs typeface="Arial" pitchFamily="34" charset="0"/>
              </a:defRPr>
            </a:lvl2pPr>
            <a:lvl3pPr marL="403658" indent="170081" algn="l" rtl="0" eaLnBrk="1" fontAlgn="base" hangingPunct="1">
              <a:spcBef>
                <a:spcPct val="20000"/>
              </a:spcBef>
              <a:spcAft>
                <a:spcPct val="0"/>
              </a:spcAft>
              <a:buClr>
                <a:srgbClr val="FF9900"/>
              </a:buClr>
              <a:buChar char="•"/>
              <a:defRPr sz="2600">
                <a:solidFill>
                  <a:srgbClr val="595959"/>
                </a:solidFill>
                <a:latin typeface="Arial"/>
                <a:cs typeface="Arial"/>
              </a:defRPr>
            </a:lvl3pPr>
            <a:lvl4pPr marL="818656" indent="158742" algn="l" rtl="0" eaLnBrk="1" fontAlgn="base" hangingPunct="1">
              <a:spcBef>
                <a:spcPct val="20000"/>
              </a:spcBef>
              <a:spcAft>
                <a:spcPct val="0"/>
              </a:spcAft>
              <a:buClr>
                <a:srgbClr val="FF9900"/>
              </a:buClr>
              <a:buChar char="•"/>
              <a:tabLst/>
              <a:defRPr sz="2600">
                <a:solidFill>
                  <a:srgbClr val="595959"/>
                </a:solidFill>
                <a:latin typeface="Arial"/>
                <a:cs typeface="Arial"/>
              </a:defRPr>
            </a:lvl4pPr>
            <a:lvl5pPr marL="1147478" indent="242649" algn="l" rtl="0" eaLnBrk="1" fontAlgn="base" hangingPunct="1">
              <a:spcBef>
                <a:spcPct val="20000"/>
              </a:spcBef>
              <a:spcAft>
                <a:spcPct val="0"/>
              </a:spcAft>
              <a:buClr>
                <a:srgbClr val="FF9900"/>
              </a:buClr>
              <a:buChar char="•"/>
              <a:tabLst/>
              <a:defRPr sz="2600">
                <a:solidFill>
                  <a:srgbClr val="595959"/>
                </a:solidFill>
                <a:latin typeface="Arial"/>
                <a:cs typeface="Arial"/>
              </a:defRPr>
            </a:lvl5pPr>
            <a:lvl6pPr marL="573740" indent="-170081" algn="l" defTabSz="902562" rtl="0" eaLnBrk="1" fontAlgn="base" hangingPunct="1">
              <a:spcBef>
                <a:spcPct val="20000"/>
              </a:spcBef>
              <a:spcAft>
                <a:spcPct val="0"/>
              </a:spcAft>
              <a:buClr>
                <a:srgbClr val="FF9900"/>
              </a:buClr>
              <a:buChar char="•"/>
              <a:tabLst/>
              <a:defRPr sz="2600">
                <a:solidFill>
                  <a:schemeClr val="tx1">
                    <a:lumMod val="75000"/>
                  </a:schemeClr>
                </a:solidFill>
                <a:latin typeface="Arial" pitchFamily="34" charset="0"/>
                <a:cs typeface="Arial" pitchFamily="34" charset="0"/>
              </a:defRPr>
            </a:lvl6pPr>
            <a:lvl7pPr marL="977398" indent="-158742" algn="l" defTabSz="902562" rtl="0" eaLnBrk="1" fontAlgn="base" hangingPunct="1">
              <a:spcBef>
                <a:spcPct val="20000"/>
              </a:spcBef>
              <a:spcAft>
                <a:spcPct val="0"/>
              </a:spcAft>
              <a:buClr>
                <a:srgbClr val="FF9900"/>
              </a:buClr>
              <a:buChar char="•"/>
              <a:tabLst/>
              <a:defRPr sz="2600">
                <a:solidFill>
                  <a:schemeClr val="tx1">
                    <a:lumMod val="75000"/>
                  </a:schemeClr>
                </a:solidFill>
                <a:latin typeface="Arial" pitchFamily="34" charset="0"/>
                <a:cs typeface="Arial" pitchFamily="34" charset="0"/>
              </a:defRPr>
            </a:lvl7pPr>
            <a:lvl8pPr marL="1390128" indent="-167813" algn="l" defTabSz="902562" rtl="0" eaLnBrk="1" fontAlgn="base" hangingPunct="1">
              <a:spcBef>
                <a:spcPct val="20000"/>
              </a:spcBef>
              <a:spcAft>
                <a:spcPct val="0"/>
              </a:spcAft>
              <a:buClr>
                <a:srgbClr val="FF9900"/>
              </a:buClr>
              <a:buChar char="•"/>
              <a:tabLst/>
              <a:defRPr sz="2600">
                <a:solidFill>
                  <a:schemeClr val="tx1">
                    <a:lumMod val="75000"/>
                  </a:schemeClr>
                </a:solidFill>
                <a:latin typeface="Arial" pitchFamily="34" charset="0"/>
                <a:cs typeface="Arial" pitchFamily="34" charset="0"/>
              </a:defRPr>
            </a:lvl8pPr>
            <a:lvl9pPr marL="5551437" indent="-326555" algn="l" rtl="0" eaLnBrk="1" fontAlgn="base" hangingPunct="1">
              <a:spcBef>
                <a:spcPct val="20000"/>
              </a:spcBef>
              <a:spcAft>
                <a:spcPct val="0"/>
              </a:spcAft>
              <a:buClr>
                <a:srgbClr val="FF9900"/>
              </a:buClr>
              <a:buChar char="•"/>
              <a:defRPr sz="2300">
                <a:solidFill>
                  <a:schemeClr val="tx1"/>
                </a:solidFill>
                <a:latin typeface="+mn-lt"/>
              </a:defRPr>
            </a:lvl9pPr>
          </a:lstStyle>
          <a:p>
            <a:pPr algn="ctr"/>
            <a:r>
              <a:rPr lang="en-US" sz="2900" b="1" i="1" kern="0" dirty="0">
                <a:solidFill>
                  <a:schemeClr val="accent2"/>
                </a:solidFill>
              </a:rPr>
              <a:t>I want-to-buy moments</a:t>
            </a:r>
            <a:endParaRPr lang="en-US" sz="2900" b="1" i="1" kern="0" dirty="0">
              <a:solidFill>
                <a:schemeClr val="accent2"/>
              </a:solidFill>
            </a:endParaRPr>
          </a:p>
        </p:txBody>
      </p:sp>
    </p:spTree>
    <p:extLst>
      <p:ext uri="{BB962C8B-B14F-4D97-AF65-F5344CB8AC3E}">
        <p14:creationId xmlns:p14="http://schemas.microsoft.com/office/powerpoint/2010/main" val="3778643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0-#ppt_w/2"/>
                                          </p:val>
                                        </p:tav>
                                        <p:tav tm="100000">
                                          <p:val>
                                            <p:strVal val="#ppt_x"/>
                                          </p:val>
                                        </p:tav>
                                      </p:tavLst>
                                    </p:anim>
                                    <p:anim calcmode="lin" valueType="num">
                                      <p:cBhvr additive="base">
                                        <p:cTn id="11" dur="500" fill="hold"/>
                                        <p:tgtEl>
                                          <p:spTgt spid="10"/>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2" presetClass="entr" presetSubtype="2"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1+#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 presetClass="entr" presetSubtype="4"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3779798"/>
            <a:ext cx="13346018" cy="837152"/>
          </a:xfrm>
          <a:noFill/>
          <a:ln w="9525">
            <a:noFill/>
            <a:miter lim="800000"/>
            <a:headEnd/>
            <a:tailEnd/>
          </a:ln>
        </p:spPr>
        <p:txBody>
          <a:bodyPr vert="horz" wrap="square" lIns="146304" tIns="73152" rIns="146304" bIns="73152" numCol="1" rtlCol="0" anchor="ctr" anchorCtr="0" compatLnSpc="1">
            <a:prstTxWarp prst="textNoShape">
              <a:avLst/>
            </a:prstTxWarp>
            <a:spAutoFit/>
          </a:bodyPr>
          <a:lstStyle/>
          <a:p>
            <a:pPr algn="l" defTabSz="1306221"/>
            <a:r>
              <a:rPr lang="zh-CN" altLang="en-US" sz="4500" b="1" kern="1200" dirty="0">
                <a:solidFill>
                  <a:schemeClr val="bg1">
                    <a:lumMod val="50000"/>
                  </a:schemeClr>
                </a:solidFill>
                <a:latin typeface="+mn-lt"/>
                <a:ea typeface="+mn-ea"/>
                <a:cs typeface="+mn-cs"/>
              </a:rPr>
              <a:t>市场调查报告分享</a:t>
            </a:r>
            <a:endParaRPr lang="en-US" sz="4500" b="1" kern="1200" dirty="0">
              <a:solidFill>
                <a:schemeClr val="bg1">
                  <a:lumMod val="50000"/>
                </a:schemeClr>
              </a:solidFill>
              <a:latin typeface="+mn-lt"/>
              <a:ea typeface="+mn-ea"/>
              <a:cs typeface="+mn-cs"/>
            </a:endParaRPr>
          </a:p>
        </p:txBody>
      </p:sp>
    </p:spTree>
    <p:extLst>
      <p:ext uri="{BB962C8B-B14F-4D97-AF65-F5344CB8AC3E}">
        <p14:creationId xmlns:p14="http://schemas.microsoft.com/office/powerpoint/2010/main" val="513664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50720" y="2463124"/>
            <a:ext cx="11582400" cy="2806923"/>
          </a:xfrm>
          <a:prstGeom prst="rect">
            <a:avLst/>
          </a:prstGeom>
          <a:noFill/>
        </p:spPr>
        <p:txBody>
          <a:bodyPr wrap="square" lIns="146304" tIns="73152" rIns="146304" bIns="73152" rtlCol="0" anchor="ctr" anchorCtr="0">
            <a:spAutoFit/>
          </a:bodyPr>
          <a:lstStyle/>
          <a:p>
            <a:r>
              <a:rPr lang="en-US" sz="8600" dirty="0"/>
              <a:t>开展市场调查</a:t>
            </a:r>
          </a:p>
          <a:p>
            <a:r>
              <a:rPr lang="en-US" sz="8600" i="1" dirty="0">
                <a:solidFill>
                  <a:srgbClr val="FF9933"/>
                </a:solidFill>
              </a:rPr>
              <a:t>研究消费者行为</a:t>
            </a:r>
            <a:endParaRPr lang="en-US" sz="8600" i="1" dirty="0">
              <a:solidFill>
                <a:srgbClr val="FF9933"/>
              </a:solidFill>
            </a:endParaRPr>
          </a:p>
        </p:txBody>
      </p:sp>
      <p:sp>
        <p:nvSpPr>
          <p:cNvPr id="3" name="Rectangle 2"/>
          <p:cNvSpPr/>
          <p:nvPr/>
        </p:nvSpPr>
        <p:spPr>
          <a:xfrm>
            <a:off x="731527" y="1066800"/>
            <a:ext cx="1526571" cy="3102387"/>
          </a:xfrm>
          <a:prstGeom prst="rect">
            <a:avLst/>
          </a:prstGeom>
        </p:spPr>
        <p:txBody>
          <a:bodyPr wrap="none" lIns="146304" tIns="73152" rIns="146304" bIns="73152">
            <a:spAutoFit/>
          </a:bodyPr>
          <a:lstStyle/>
          <a:p>
            <a:r>
              <a:rPr lang="en-US" sz="19200" b="1" kern="0" dirty="0">
                <a:solidFill>
                  <a:srgbClr val="0099CC"/>
                </a:solidFill>
                <a:latin typeface="Arial"/>
                <a:ea typeface="+mj-ea"/>
                <a:cs typeface="Arial"/>
              </a:rPr>
              <a:t>“</a:t>
            </a:r>
            <a:endParaRPr lang="en-US" sz="19200" dirty="0"/>
          </a:p>
        </p:txBody>
      </p:sp>
    </p:spTree>
    <p:extLst>
      <p:ext uri="{BB962C8B-B14F-4D97-AF65-F5344CB8AC3E}">
        <p14:creationId xmlns:p14="http://schemas.microsoft.com/office/powerpoint/2010/main" val="145211314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50720" y="1822945"/>
            <a:ext cx="11582400" cy="4087273"/>
          </a:xfrm>
          <a:prstGeom prst="rect">
            <a:avLst/>
          </a:prstGeom>
          <a:noFill/>
        </p:spPr>
        <p:txBody>
          <a:bodyPr wrap="square" lIns="146304" tIns="73152" rIns="146304" bIns="73152" rtlCol="0" anchor="ctr" anchorCtr="0">
            <a:spAutoFit/>
          </a:bodyPr>
          <a:lstStyle/>
          <a:p>
            <a:endParaRPr lang="en-US" sz="6400" dirty="0"/>
          </a:p>
          <a:p>
            <a:r>
              <a:rPr lang="en-US" sz="6400" dirty="0"/>
              <a:t>获得有关设备使用</a:t>
            </a:r>
            <a:r>
              <a:rPr lang="en-US" sz="6400" dirty="0" smtClean="0"/>
              <a:t>的</a:t>
            </a:r>
            <a:r>
              <a:rPr lang="en-US" sz="6400" dirty="0" smtClean="0">
                <a:solidFill>
                  <a:srgbClr val="E7800E"/>
                </a:solidFill>
              </a:rPr>
              <a:t>喜好</a:t>
            </a:r>
            <a:r>
              <a:rPr lang="en-US" sz="6400" dirty="0"/>
              <a:t>和</a:t>
            </a:r>
            <a:r>
              <a:rPr lang="en-US" sz="6400" dirty="0">
                <a:solidFill>
                  <a:srgbClr val="E7800E"/>
                </a:solidFill>
              </a:rPr>
              <a:t>趋势</a:t>
            </a:r>
            <a:r>
              <a:rPr lang="en-US" sz="6400" dirty="0"/>
              <a:t>，</a:t>
            </a:r>
            <a:r>
              <a:rPr lang="en-US" sz="6400" dirty="0" smtClean="0"/>
              <a:t>以及</a:t>
            </a:r>
            <a:r>
              <a:rPr lang="en-US" sz="6400" dirty="0" smtClean="0">
                <a:solidFill>
                  <a:srgbClr val="E7800E"/>
                </a:solidFill>
              </a:rPr>
              <a:t>性能</a:t>
            </a:r>
            <a:r>
              <a:rPr lang="zh-CN" altLang="en-US" sz="6400" dirty="0" smtClean="0"/>
              <a:t>对电商及金融服务</a:t>
            </a:r>
            <a:r>
              <a:rPr lang="en-US" sz="6400" dirty="0" smtClean="0"/>
              <a:t>的</a:t>
            </a:r>
            <a:r>
              <a:rPr lang="en-US" sz="6400" dirty="0">
                <a:solidFill>
                  <a:srgbClr val="E7800E"/>
                </a:solidFill>
              </a:rPr>
              <a:t>影响</a:t>
            </a:r>
            <a:endParaRPr lang="en-US" sz="6400" dirty="0">
              <a:solidFill>
                <a:srgbClr val="E7800E"/>
              </a:solidFill>
            </a:endParaRPr>
          </a:p>
        </p:txBody>
      </p:sp>
      <p:sp>
        <p:nvSpPr>
          <p:cNvPr id="3" name="Rectangle 2"/>
          <p:cNvSpPr/>
          <p:nvPr/>
        </p:nvSpPr>
        <p:spPr>
          <a:xfrm>
            <a:off x="731527" y="1066800"/>
            <a:ext cx="1526571" cy="3102387"/>
          </a:xfrm>
          <a:prstGeom prst="rect">
            <a:avLst/>
          </a:prstGeom>
        </p:spPr>
        <p:txBody>
          <a:bodyPr wrap="none" lIns="146304" tIns="73152" rIns="146304" bIns="73152">
            <a:spAutoFit/>
          </a:bodyPr>
          <a:lstStyle/>
          <a:p>
            <a:r>
              <a:rPr lang="en-US" sz="19200" b="1" kern="0" dirty="0">
                <a:solidFill>
                  <a:srgbClr val="0099CC"/>
                </a:solidFill>
                <a:latin typeface="Arial"/>
                <a:ea typeface="+mj-ea"/>
                <a:cs typeface="Arial"/>
              </a:rPr>
              <a:t>“</a:t>
            </a:r>
            <a:endParaRPr lang="en-US" sz="19200" dirty="0"/>
          </a:p>
        </p:txBody>
      </p:sp>
    </p:spTree>
    <p:extLst>
      <p:ext uri="{BB962C8B-B14F-4D97-AF65-F5344CB8AC3E}">
        <p14:creationId xmlns:p14="http://schemas.microsoft.com/office/powerpoint/2010/main" val="183807784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7898" y="2719119"/>
            <a:ext cx="7766370" cy="1323438"/>
          </a:xfrm>
          <a:prstGeom prst="rect">
            <a:avLst/>
          </a:prstGeom>
          <a:noFill/>
        </p:spPr>
        <p:txBody>
          <a:bodyPr wrap="none" lIns="91440" tIns="45720" rIns="91440" bIns="45720" rtlCol="0" anchor="ctr" anchorCtr="0">
            <a:spAutoFit/>
          </a:bodyPr>
          <a:lstStyle/>
          <a:p>
            <a:r>
              <a:rPr lang="en-US" sz="8000" b="1" dirty="0">
                <a:solidFill>
                  <a:schemeClr val="bg2">
                    <a:lumMod val="60000"/>
                    <a:lumOff val="40000"/>
                  </a:schemeClr>
                </a:solidFill>
                <a:latin typeface="Arial" pitchFamily="34" charset="0"/>
                <a:cs typeface="Arial" pitchFamily="34" charset="0"/>
              </a:rPr>
              <a:t>#1 </a:t>
            </a:r>
            <a:r>
              <a:rPr lang="zh-CN" altLang="en-US" sz="8000" b="1" dirty="0">
                <a:solidFill>
                  <a:schemeClr val="bg2">
                    <a:lumMod val="60000"/>
                    <a:lumOff val="40000"/>
                  </a:schemeClr>
                </a:solidFill>
                <a:latin typeface="Arial" pitchFamily="34" charset="0"/>
                <a:cs typeface="Arial" pitchFamily="34" charset="0"/>
              </a:rPr>
              <a:t>性能决定一切</a:t>
            </a:r>
            <a:endParaRPr lang="en-US" sz="8000" b="1" dirty="0">
              <a:solidFill>
                <a:schemeClr val="bg2">
                  <a:lumMod val="60000"/>
                  <a:lumOff val="40000"/>
                </a:schemeClr>
              </a:solidFill>
              <a:latin typeface="Arial" pitchFamily="34" charset="0"/>
              <a:cs typeface="Arial" pitchFamily="34" charset="0"/>
            </a:endParaRPr>
          </a:p>
        </p:txBody>
      </p:sp>
      <p:sp>
        <p:nvSpPr>
          <p:cNvPr id="4" name="TextBox 3"/>
          <p:cNvSpPr txBox="1"/>
          <p:nvPr/>
        </p:nvSpPr>
        <p:spPr>
          <a:xfrm>
            <a:off x="4267207" y="4906091"/>
            <a:ext cx="9961381" cy="1569661"/>
          </a:xfrm>
          <a:prstGeom prst="rect">
            <a:avLst/>
          </a:prstGeom>
          <a:noFill/>
        </p:spPr>
        <p:txBody>
          <a:bodyPr wrap="none" lIns="91440" tIns="45720" rIns="91440" bIns="45720" rtlCol="0" anchor="ctr" anchorCtr="0">
            <a:spAutoFit/>
          </a:bodyPr>
          <a:lstStyle/>
          <a:p>
            <a:r>
              <a:rPr lang="en-US" sz="9600" b="1" dirty="0">
                <a:solidFill>
                  <a:schemeClr val="accent2"/>
                </a:solidFill>
                <a:latin typeface="Arial" pitchFamily="34" charset="0"/>
                <a:cs typeface="Arial" pitchFamily="34" charset="0"/>
              </a:rPr>
              <a:t>#2 Mobile is now</a:t>
            </a:r>
          </a:p>
        </p:txBody>
      </p:sp>
      <p:sp>
        <p:nvSpPr>
          <p:cNvPr id="5" name="TextBox 4"/>
          <p:cNvSpPr txBox="1"/>
          <p:nvPr/>
        </p:nvSpPr>
        <p:spPr>
          <a:xfrm>
            <a:off x="997526" y="298645"/>
            <a:ext cx="11582400" cy="837152"/>
          </a:xfrm>
          <a:prstGeom prst="rect">
            <a:avLst/>
          </a:prstGeom>
          <a:noFill/>
        </p:spPr>
        <p:txBody>
          <a:bodyPr wrap="square" lIns="146304" tIns="73152" rIns="146304" bIns="73152" rtlCol="0" anchor="ctr" anchorCtr="0">
            <a:spAutoFit/>
          </a:bodyPr>
          <a:lstStyle/>
          <a:p>
            <a:r>
              <a:rPr lang="zh-CN" altLang="en-US" sz="4500" b="1" dirty="0">
                <a:solidFill>
                  <a:schemeClr val="bg1">
                    <a:lumMod val="50000"/>
                  </a:schemeClr>
                </a:solidFill>
              </a:rPr>
              <a:t>两个主题</a:t>
            </a:r>
            <a:endParaRPr lang="en-US" sz="4500" b="1" dirty="0">
              <a:solidFill>
                <a:schemeClr val="bg1">
                  <a:lumMod val="50000"/>
                </a:schemeClr>
              </a:solidFill>
            </a:endParaRPr>
          </a:p>
        </p:txBody>
      </p:sp>
      <p:sp>
        <p:nvSpPr>
          <p:cNvPr id="6" name="Rectangle 5"/>
          <p:cNvSpPr/>
          <p:nvPr/>
        </p:nvSpPr>
        <p:spPr bwMode="auto">
          <a:xfrm>
            <a:off x="0" y="4038600"/>
            <a:ext cx="14630400" cy="3505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sz="1800" b="1" dirty="0">
              <a:latin typeface="Arial" charset="0"/>
            </a:endParaRPr>
          </a:p>
        </p:txBody>
      </p:sp>
    </p:spTree>
    <p:extLst>
      <p:ext uri="{BB962C8B-B14F-4D97-AF65-F5344CB8AC3E}">
        <p14:creationId xmlns:p14="http://schemas.microsoft.com/office/powerpoint/2010/main" val="3985559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2010 09 Sep 09 Pres-EVP 1-on-1">
  <a:themeElements>
    <a:clrScheme name="">
      <a:dk1>
        <a:srgbClr val="777777"/>
      </a:dk1>
      <a:lt1>
        <a:srgbClr val="FFFFFF"/>
      </a:lt1>
      <a:dk2>
        <a:srgbClr val="777777"/>
      </a:dk2>
      <a:lt2>
        <a:srgbClr val="003366"/>
      </a:lt2>
      <a:accent1>
        <a:srgbClr val="093678"/>
      </a:accent1>
      <a:accent2>
        <a:srgbClr val="FF8E11"/>
      </a:accent2>
      <a:accent3>
        <a:srgbClr val="FFFFFF"/>
      </a:accent3>
      <a:accent4>
        <a:srgbClr val="656565"/>
      </a:accent4>
      <a:accent5>
        <a:srgbClr val="AAAEBE"/>
      </a:accent5>
      <a:accent6>
        <a:srgbClr val="E7800E"/>
      </a:accent6>
      <a:hlink>
        <a:srgbClr val="2B85BB"/>
      </a:hlink>
      <a:folHlink>
        <a:srgbClr val="09367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txDef>
      <a:spPr>
        <a:noFill/>
      </a:spPr>
      <a:bodyPr wrap="square" rtlCol="0" anchor="ctr" anchorCtr="0">
        <a:spAutoFit/>
      </a:bodyPr>
      <a:lstStyle>
        <a:defPPr>
          <a:defRPr dirty="0" err="1" smtClean="0">
            <a:solidFill>
              <a:schemeClr val="tx1">
                <a:lumMod val="75000"/>
              </a:schemeClr>
            </a:solidFill>
            <a:latin typeface="Arial" pitchFamily="34" charset="0"/>
            <a:cs typeface="Arial" pitchFamily="34" charset="0"/>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FFFFFF"/>
        </a:dk2>
        <a:lt2>
          <a:srgbClr val="003366"/>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FF"/>
        </a:dk2>
        <a:lt2>
          <a:srgbClr val="003366"/>
        </a:lt2>
        <a:accent1>
          <a:srgbClr val="093678"/>
        </a:accent1>
        <a:accent2>
          <a:srgbClr val="FF8E11"/>
        </a:accent2>
        <a:accent3>
          <a:srgbClr val="FFFFFF"/>
        </a:accent3>
        <a:accent4>
          <a:srgbClr val="DADADA"/>
        </a:accent4>
        <a:accent5>
          <a:srgbClr val="AAAEBE"/>
        </a:accent5>
        <a:accent6>
          <a:srgbClr val="E7800E"/>
        </a:accent6>
        <a:hlink>
          <a:srgbClr val="2B85BB"/>
        </a:hlink>
        <a:folHlink>
          <a:srgbClr val="093678"/>
        </a:folHlink>
      </a:clrScheme>
      <a:clrMap bg1="lt1" tx1="dk1" bg2="lt2" tx2="dk2" accent1="accent1" accent2="accent2" accent3="accent3" accent4="accent4" accent5="accent5" accent6="accent6" hlink="hlink" folHlink="folHlink"/>
    </a:extraClrScheme>
    <a:extraClrScheme>
      <a:clrScheme name="Default Design 15">
        <a:dk1>
          <a:srgbClr val="292929"/>
        </a:dk1>
        <a:lt1>
          <a:srgbClr val="FFFFFF"/>
        </a:lt1>
        <a:dk2>
          <a:srgbClr val="292929"/>
        </a:dk2>
        <a:lt2>
          <a:srgbClr val="003366"/>
        </a:lt2>
        <a:accent1>
          <a:srgbClr val="093678"/>
        </a:accent1>
        <a:accent2>
          <a:srgbClr val="FF8E11"/>
        </a:accent2>
        <a:accent3>
          <a:srgbClr val="FFFFFF"/>
        </a:accent3>
        <a:accent4>
          <a:srgbClr val="212121"/>
        </a:accent4>
        <a:accent5>
          <a:srgbClr val="AAAEBE"/>
        </a:accent5>
        <a:accent6>
          <a:srgbClr val="E7800E"/>
        </a:accent6>
        <a:hlink>
          <a:srgbClr val="2B85BB"/>
        </a:hlink>
        <a:folHlink>
          <a:srgbClr val="093678"/>
        </a:folHlink>
      </a:clrScheme>
      <a:clrMap bg1="lt1" tx1="dk1" bg2="lt2" tx2="dk2" accent1="accent1" accent2="accent2" accent3="accent3" accent4="accent4" accent5="accent5" accent6="accent6" hlink="hlink" folHlink="folHlink"/>
    </a:extraClrScheme>
    <a:extraClrScheme>
      <a:clrScheme name="Default Design 16">
        <a:dk1>
          <a:srgbClr val="5F5F5F"/>
        </a:dk1>
        <a:lt1>
          <a:srgbClr val="FFFFFF"/>
        </a:lt1>
        <a:dk2>
          <a:srgbClr val="5F5F5F"/>
        </a:dk2>
        <a:lt2>
          <a:srgbClr val="003366"/>
        </a:lt2>
        <a:accent1>
          <a:srgbClr val="093678"/>
        </a:accent1>
        <a:accent2>
          <a:srgbClr val="FF8E11"/>
        </a:accent2>
        <a:accent3>
          <a:srgbClr val="FFFFFF"/>
        </a:accent3>
        <a:accent4>
          <a:srgbClr val="505050"/>
        </a:accent4>
        <a:accent5>
          <a:srgbClr val="AAAEBE"/>
        </a:accent5>
        <a:accent6>
          <a:srgbClr val="E7800E"/>
        </a:accent6>
        <a:hlink>
          <a:srgbClr val="2B85BB"/>
        </a:hlink>
        <a:folHlink>
          <a:srgbClr val="09367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2010 09 Sep 09 Pres-EVP 1-on-1</Template>
  <TotalTime>16731</TotalTime>
  <Words>2091</Words>
  <Application>Microsoft Macintosh PowerPoint</Application>
  <PresentationFormat>Custom</PresentationFormat>
  <Paragraphs>295</Paragraphs>
  <Slides>42</Slides>
  <Notes>27</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42</vt:i4>
      </vt:variant>
    </vt:vector>
  </HeadingPairs>
  <TitlesOfParts>
    <vt:vector size="46" baseType="lpstr">
      <vt:lpstr>2010 09 Sep 09 Pres-EVP 1-on-1</vt:lpstr>
      <vt:lpstr>1_Office Theme</vt:lpstr>
      <vt:lpstr>10_Office Theme</vt:lpstr>
      <vt:lpstr>Photo Editor Photo</vt:lpstr>
      <vt:lpstr>性能决定一切：9项关于消费者的关键认知</vt:lpstr>
      <vt:lpstr>Akamai的客户</vt:lpstr>
      <vt:lpstr>日程</vt:lpstr>
      <vt:lpstr>PowerPoint Presentation</vt:lpstr>
      <vt:lpstr>PowerPoint Presentation</vt:lpstr>
      <vt:lpstr>市场调查报告分享</vt:lpstr>
      <vt:lpstr>PowerPoint Presentation</vt:lpstr>
      <vt:lpstr>PowerPoint Presentation</vt:lpstr>
      <vt:lpstr>PowerPoint Presentation</vt:lpstr>
      <vt:lpstr>＃1 性能决定一切</vt:lpstr>
      <vt:lpstr>＃1 性能决定一切</vt:lpstr>
      <vt:lpstr>＃1 性能决定一切</vt:lpstr>
      <vt:lpstr>＃1 性能决定一切</vt:lpstr>
      <vt:lpstr>PowerPoint Presentation</vt:lpstr>
      <vt:lpstr>PowerPoint Presentation</vt:lpstr>
      <vt:lpstr>PowerPoint Presentation</vt:lpstr>
      <vt:lpstr>＃2 移动化就在眼前</vt:lpstr>
      <vt:lpstr>＃2 移动化就在眼前</vt:lpstr>
      <vt:lpstr>＃2 移动化就在眼前</vt:lpstr>
      <vt:lpstr>＃2 移动化就在眼前</vt:lpstr>
      <vt:lpstr>2) 移动化就在眼前</vt:lpstr>
      <vt:lpstr>PowerPoint Presentation</vt:lpstr>
      <vt:lpstr>挑战</vt:lpstr>
      <vt:lpstr>PowerPoint Presentation</vt:lpstr>
      <vt:lpstr>挑战 #2 : 图片管理和优化成为关键</vt:lpstr>
      <vt:lpstr>挑战 #3 : RWD并不是完整的移动解决方案</vt:lpstr>
      <vt:lpstr>挑战 #4 : 频繁交互的API</vt:lpstr>
      <vt:lpstr>对于业务的影响</vt:lpstr>
      <vt:lpstr>解决方案</vt:lpstr>
      <vt:lpstr>方案 # 1 : Ion 任何时间，任何地点，任何设备的体验</vt:lpstr>
      <vt:lpstr>方案 # 2 : Image Converter 基于云的图片转换服务</vt:lpstr>
      <vt:lpstr>方案 # 3 : Cloudlets 简化应用开发，降低运维复杂度</vt:lpstr>
      <vt:lpstr>方案 # 4 : 提升移动API性能</vt:lpstr>
      <vt:lpstr>PowerPoint Presentation</vt:lpstr>
      <vt:lpstr>普通汽车 vs 跑车</vt:lpstr>
      <vt:lpstr>分布式拒绝服务攻击(DDoS)</vt:lpstr>
      <vt:lpstr>PowerPoint Presentation</vt:lpstr>
      <vt:lpstr>客户案例</vt:lpstr>
      <vt:lpstr>案例1: Ion帮助Blued提升移动应用API性能</vt:lpstr>
      <vt:lpstr>PowerPoint Presentation</vt:lpstr>
      <vt:lpstr>PowerPoint Presentation</vt:lpstr>
      <vt:lpstr>问题?</vt:lpstr>
    </vt:vector>
  </TitlesOfParts>
  <Company>Akamai Technologies,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Padmanabharao, Srinivas</dc:creator>
  <cp:lastModifiedBy>Wentao Li</cp:lastModifiedBy>
  <cp:revision>1068</cp:revision>
  <dcterms:created xsi:type="dcterms:W3CDTF">2010-09-07T16:08:44Z</dcterms:created>
  <dcterms:modified xsi:type="dcterms:W3CDTF">2015-12-02T17:16:43Z</dcterms:modified>
</cp:coreProperties>
</file>